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Poppins"/>
      <p:regular r:id="rId41"/>
      <p:bold r:id="rId42"/>
      <p:italic r:id="rId43"/>
      <p:boldItalic r:id="rId44"/>
    </p:embeddedFont>
    <p:embeddedFont>
      <p:font typeface="Fira Sans"/>
      <p:regular r:id="rId45"/>
      <p:bold r:id="rId46"/>
      <p:italic r:id="rId47"/>
      <p:boldItalic r:id="rId48"/>
    </p:embeddedFont>
    <p:embeddedFont>
      <p:font typeface="Poppins ExtraBold"/>
      <p:bold r:id="rId49"/>
      <p:boldItalic r:id="rId50"/>
    </p:embeddedFont>
    <p:embeddedFont>
      <p:font typeface="Fira Sans Extra Condense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FiraSans-bold.fntdata"/><Relationship Id="rId45" Type="http://schemas.openxmlformats.org/officeDocument/2006/relationships/font" Target="fonts/Fira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boldItalic.fntdata"/><Relationship Id="rId47" Type="http://schemas.openxmlformats.org/officeDocument/2006/relationships/font" Target="fonts/FiraSans-italic.fntdata"/><Relationship Id="rId49" Type="http://schemas.openxmlformats.org/officeDocument/2006/relationships/font" Target="fonts/Poppins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regular.fntdata"/><Relationship Id="rId32" Type="http://schemas.openxmlformats.org/officeDocument/2006/relationships/slide" Target="slides/slide27.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Roboto-regular.fntdata"/><Relationship Id="rId36" Type="http://schemas.openxmlformats.org/officeDocument/2006/relationships/font" Target="fonts/Raleway-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regular.fntdata"/><Relationship Id="rId50" Type="http://schemas.openxmlformats.org/officeDocument/2006/relationships/font" Target="fonts/PoppinsExtraBold-boldItalic.fntdata"/><Relationship Id="rId53" Type="http://schemas.openxmlformats.org/officeDocument/2006/relationships/font" Target="fonts/FiraSansExtraCondensed-italic.fntdata"/><Relationship Id="rId52" Type="http://schemas.openxmlformats.org/officeDocument/2006/relationships/font" Target="fonts/FiraSansExtraCondensed-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FiraSansExtraCondensed-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cc2c7240a3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cc2c7240a3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6ee005798a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6ee005798a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cdc85d3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cdc85d3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cc2c7240a3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cc2c7240a3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cc1d0e9a0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cc1d0e9a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cc1d0e9a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cc1d0e9a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cc1d0e9a05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cc1d0e9a05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c1d0e9a05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cc1d0e9a05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cc2c7240a3_0_10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cc2c7240a3_0_10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Table.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ce4c668de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ce4c668de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c2c7240a3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c2c7240a3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cc2c7240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cc2c7240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cdc85d31b4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cdc85d31b4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cc2c7240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cc2c7240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cc2c7240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cc2c7240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e4c668de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ce4c668de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ce4c668deb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ce4c668de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ce4c668deb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ce4c668deb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dc85d31b4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cdc85d31b4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cc1d0e9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cc1d0e9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ee005798a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ee005798a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ee005798a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ee005798a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cc1d0e9a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cc1d0e9a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cc2c7240a3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cc2c7240a3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6ee005798a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6ee005798a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6ee005798a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6ee005798a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176072" y="4050224"/>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186384" y="-1193501"/>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33863" y="948493"/>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783468" y="4275137"/>
            <a:ext cx="129629" cy="129252"/>
          </a:xfrm>
          <a:custGeom>
            <a:rect b="b" l="l" r="r" t="t"/>
            <a:pathLst>
              <a:path extrusionOk="0" h="3776" w="3787">
                <a:moveTo>
                  <a:pt x="3787" y="1894"/>
                </a:moveTo>
                <a:cubicBezTo>
                  <a:pt x="3787" y="2930"/>
                  <a:pt x="2941" y="3775"/>
                  <a:pt x="1893" y="3775"/>
                </a:cubicBezTo>
                <a:cubicBezTo>
                  <a:pt x="846" y="3775"/>
                  <a:pt x="0" y="2930"/>
                  <a:pt x="0" y="1894"/>
                </a:cubicBezTo>
                <a:cubicBezTo>
                  <a:pt x="0" y="846"/>
                  <a:pt x="846" y="1"/>
                  <a:pt x="1893" y="1"/>
                </a:cubicBezTo>
                <a:cubicBezTo>
                  <a:pt x="2941" y="1"/>
                  <a:pt x="3787" y="846"/>
                  <a:pt x="3787"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35768" y="390146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9996" y="16186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92188" y="-353993"/>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84167" y="1656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05200" y="40502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6853" y="52871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575565" y="945241"/>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855196" y="-131679"/>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31332"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219475" y="447691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51738" y="462444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ph type="ctrTitle"/>
          </p:nvPr>
        </p:nvSpPr>
        <p:spPr>
          <a:xfrm>
            <a:off x="1693875" y="1282888"/>
            <a:ext cx="5756100" cy="177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 name="Google Shape;25;p2"/>
          <p:cNvSpPr txBox="1"/>
          <p:nvPr>
            <p:ph idx="1" type="subTitle"/>
          </p:nvPr>
        </p:nvSpPr>
        <p:spPr>
          <a:xfrm>
            <a:off x="1693875" y="2996913"/>
            <a:ext cx="5756100" cy="49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2pPr>
            <a:lvl3pPr lvl="2"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3pPr>
            <a:lvl4pPr lvl="3"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4pPr>
            <a:lvl5pPr lvl="4"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5pPr>
            <a:lvl6pPr lvl="5"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6pPr>
            <a:lvl7pPr lvl="6"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7pPr>
            <a:lvl8pPr lvl="7"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8pPr>
            <a:lvl9pPr lvl="8" rtl="0" algn="ctr">
              <a:lnSpc>
                <a:spcPct val="100000"/>
              </a:lnSpc>
              <a:spcBef>
                <a:spcPts val="0"/>
              </a:spcBef>
              <a:spcAft>
                <a:spcPts val="0"/>
              </a:spcAft>
              <a:buClr>
                <a:schemeClr val="dk1"/>
              </a:buClr>
              <a:buSzPts val="2000"/>
              <a:buFont typeface="Poppins"/>
              <a:buNone/>
              <a:defRPr sz="2000">
                <a:solidFill>
                  <a:schemeClr val="dk1"/>
                </a:solidFill>
                <a:latin typeface="Poppins"/>
                <a:ea typeface="Poppins"/>
                <a:cs typeface="Poppins"/>
                <a:sym typeface="Poppins"/>
              </a:defRPr>
            </a:lvl9pPr>
          </a:lstStyle>
          <a:p/>
        </p:txBody>
      </p:sp>
      <p:sp>
        <p:nvSpPr>
          <p:cNvPr id="26" name="Google Shape;26;p2"/>
          <p:cNvSpPr/>
          <p:nvPr/>
        </p:nvSpPr>
        <p:spPr>
          <a:xfrm>
            <a:off x="7259413" y="-1104702"/>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130138" y="386141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69446" y="47513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081520" y="397586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62047" y="4469776"/>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605015" y="3225516"/>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527150" y="-8"/>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259413" y="14751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878971" y="194863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718471" y="489758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120796" y="7623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1396" y="35398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527158" y="58259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505242" y="831811"/>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3863" y="35398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410181" y="3029228"/>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765808" y="266760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49729" y="2667596"/>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56676" y="4560032"/>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091701" y="-32298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234333" y="27447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10733" y="47513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0" name="Shape 210"/>
        <p:cNvGrpSpPr/>
        <p:nvPr/>
      </p:nvGrpSpPr>
      <p:grpSpPr>
        <a:xfrm>
          <a:off x="0" y="0"/>
          <a:ext cx="0" cy="0"/>
          <a:chOff x="0" y="0"/>
          <a:chExt cx="0" cy="0"/>
        </a:xfrm>
      </p:grpSpPr>
      <p:sp>
        <p:nvSpPr>
          <p:cNvPr id="211" name="Google Shape;211;p11"/>
          <p:cNvSpPr txBox="1"/>
          <p:nvPr>
            <p:ph hasCustomPrompt="1" type="title"/>
          </p:nvPr>
        </p:nvSpPr>
        <p:spPr>
          <a:xfrm>
            <a:off x="1085850" y="1694013"/>
            <a:ext cx="6972300" cy="139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9500"/>
              <a:buNone/>
              <a:defRPr sz="9500">
                <a:solidFill>
                  <a:schemeClr val="dk1"/>
                </a:solidFill>
              </a:defRPr>
            </a:lvl1pPr>
            <a:lvl2pPr lvl="1" rtl="0" algn="ctr">
              <a:spcBef>
                <a:spcPts val="0"/>
              </a:spcBef>
              <a:spcAft>
                <a:spcPts val="0"/>
              </a:spcAft>
              <a:buSzPts val="9500"/>
              <a:buNone/>
              <a:defRPr sz="9500"/>
            </a:lvl2pPr>
            <a:lvl3pPr lvl="2" rtl="0" algn="ctr">
              <a:spcBef>
                <a:spcPts val="0"/>
              </a:spcBef>
              <a:spcAft>
                <a:spcPts val="0"/>
              </a:spcAft>
              <a:buSzPts val="9500"/>
              <a:buNone/>
              <a:defRPr sz="9500"/>
            </a:lvl3pPr>
            <a:lvl4pPr lvl="3" rtl="0" algn="ctr">
              <a:spcBef>
                <a:spcPts val="0"/>
              </a:spcBef>
              <a:spcAft>
                <a:spcPts val="0"/>
              </a:spcAft>
              <a:buSzPts val="9500"/>
              <a:buNone/>
              <a:defRPr sz="9500"/>
            </a:lvl4pPr>
            <a:lvl5pPr lvl="4" rtl="0" algn="ctr">
              <a:spcBef>
                <a:spcPts val="0"/>
              </a:spcBef>
              <a:spcAft>
                <a:spcPts val="0"/>
              </a:spcAft>
              <a:buSzPts val="9500"/>
              <a:buNone/>
              <a:defRPr sz="9500"/>
            </a:lvl5pPr>
            <a:lvl6pPr lvl="5" rtl="0" algn="ctr">
              <a:spcBef>
                <a:spcPts val="0"/>
              </a:spcBef>
              <a:spcAft>
                <a:spcPts val="0"/>
              </a:spcAft>
              <a:buSzPts val="9500"/>
              <a:buNone/>
              <a:defRPr sz="9500"/>
            </a:lvl6pPr>
            <a:lvl7pPr lvl="6" rtl="0" algn="ctr">
              <a:spcBef>
                <a:spcPts val="0"/>
              </a:spcBef>
              <a:spcAft>
                <a:spcPts val="0"/>
              </a:spcAft>
              <a:buSzPts val="9500"/>
              <a:buNone/>
              <a:defRPr sz="9500"/>
            </a:lvl7pPr>
            <a:lvl8pPr lvl="7" rtl="0" algn="ctr">
              <a:spcBef>
                <a:spcPts val="0"/>
              </a:spcBef>
              <a:spcAft>
                <a:spcPts val="0"/>
              </a:spcAft>
              <a:buSzPts val="9500"/>
              <a:buNone/>
              <a:defRPr sz="9500"/>
            </a:lvl8pPr>
            <a:lvl9pPr lvl="8" rtl="0" algn="ctr">
              <a:spcBef>
                <a:spcPts val="0"/>
              </a:spcBef>
              <a:spcAft>
                <a:spcPts val="0"/>
              </a:spcAft>
              <a:buSzPts val="9500"/>
              <a:buNone/>
              <a:defRPr sz="9500"/>
            </a:lvl9pPr>
          </a:lstStyle>
          <a:p>
            <a:r>
              <a:t>xx%</a:t>
            </a:r>
          </a:p>
        </p:txBody>
      </p:sp>
      <p:sp>
        <p:nvSpPr>
          <p:cNvPr id="212" name="Google Shape;212;p11"/>
          <p:cNvSpPr txBox="1"/>
          <p:nvPr>
            <p:ph idx="1" type="subTitle"/>
          </p:nvPr>
        </p:nvSpPr>
        <p:spPr>
          <a:xfrm>
            <a:off x="1657450" y="2915788"/>
            <a:ext cx="5829300" cy="533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3" name="Google Shape;213;p11"/>
          <p:cNvSpPr/>
          <p:nvPr/>
        </p:nvSpPr>
        <p:spPr>
          <a:xfrm flipH="1">
            <a:off x="-690698"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145609" y="4336653"/>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a:off x="4339310" y="4873742"/>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8402319" y="508069"/>
            <a:ext cx="243491" cy="243451"/>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1274800"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1588356"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308364" y="2249043"/>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2048065" y="8597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217713" y="85973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308351" y="9410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538022" y="3504541"/>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121535" y="308103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rot="10800000">
            <a:off x="7160179" y="406892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rot="10800000">
            <a:off x="7725298" y="4727880"/>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rot="10800000">
            <a:off x="7411742" y="455510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rot="10800000">
            <a:off x="7489003" y="368355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rot="10800000">
            <a:off x="5942099" y="4555102"/>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 name="Google Shape;230;p11"/>
          <p:cNvSpPr/>
          <p:nvPr/>
        </p:nvSpPr>
        <p:spPr>
          <a:xfrm flipH="1" rot="10800000">
            <a:off x="8870774" y="331603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rot="10800000">
            <a:off x="8911391" y="1"/>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rot="10800000">
            <a:off x="540890"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4339310" y="-195658"/>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rot="10800000">
            <a:off x="1941599" y="-881698"/>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5" name="Google Shape;235;p11"/>
          <p:cNvSpPr/>
          <p:nvPr/>
        </p:nvSpPr>
        <p:spPr>
          <a:xfrm flipH="1">
            <a:off x="7725309" y="-205197"/>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8870772" y="859504"/>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8780396" y="2697753"/>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8" name="Shape 2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
    <p:spTree>
      <p:nvGrpSpPr>
        <p:cNvPr id="239" name="Shape 239"/>
        <p:cNvGrpSpPr/>
        <p:nvPr/>
      </p:nvGrpSpPr>
      <p:grpSpPr>
        <a:xfrm>
          <a:off x="0" y="0"/>
          <a:ext cx="0" cy="0"/>
          <a:chOff x="0" y="0"/>
          <a:chExt cx="0" cy="0"/>
        </a:xfrm>
      </p:grpSpPr>
      <p:sp>
        <p:nvSpPr>
          <p:cNvPr id="240" name="Google Shape;24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1" name="Google Shape;241;p13"/>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242" name="Google Shape;242;p13"/>
          <p:cNvSpPr/>
          <p:nvPr/>
        </p:nvSpPr>
        <p:spPr>
          <a:xfrm>
            <a:off x="-1609191" y="2456849"/>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144450" y="2119343"/>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286683" y="48827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797638" y="-40073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250217" y="-225272"/>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7364300" y="44769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156853" y="52871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7156390" y="4568879"/>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7649307"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59750" y="319676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107987" y="334429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8732396" y="21193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8619888" y="35398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1004696" y="488300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8032408" y="-8764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1004696" y="-7286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7993100" y="-225283"/>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7725363" y="-7775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735196" y="219075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8719900" y="92613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1976625" y="488300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63" name="Shape 263"/>
        <p:cNvGrpSpPr/>
        <p:nvPr/>
      </p:nvGrpSpPr>
      <p:grpSpPr>
        <a:xfrm>
          <a:off x="0" y="0"/>
          <a:ext cx="0" cy="0"/>
          <a:chOff x="0" y="0"/>
          <a:chExt cx="0" cy="0"/>
        </a:xfrm>
      </p:grpSpPr>
      <p:sp>
        <p:nvSpPr>
          <p:cNvPr id="264" name="Google Shape;264;p14"/>
          <p:cNvSpPr/>
          <p:nvPr/>
        </p:nvSpPr>
        <p:spPr>
          <a:xfrm>
            <a:off x="-245042" y="-492934"/>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6" name="Google Shape;266;p14"/>
          <p:cNvSpPr txBox="1"/>
          <p:nvPr>
            <p:ph idx="2" type="title"/>
          </p:nvPr>
        </p:nvSpPr>
        <p:spPr>
          <a:xfrm>
            <a:off x="2027838" y="1573463"/>
            <a:ext cx="2358300" cy="420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67" name="Google Shape;267;p14"/>
          <p:cNvSpPr txBox="1"/>
          <p:nvPr>
            <p:ph idx="1" type="subTitle"/>
          </p:nvPr>
        </p:nvSpPr>
        <p:spPr>
          <a:xfrm>
            <a:off x="2027839" y="1967293"/>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14"/>
          <p:cNvSpPr txBox="1"/>
          <p:nvPr>
            <p:ph idx="3" type="title"/>
          </p:nvPr>
        </p:nvSpPr>
        <p:spPr>
          <a:xfrm>
            <a:off x="2027850" y="3001141"/>
            <a:ext cx="2358300" cy="420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69" name="Google Shape;269;p14"/>
          <p:cNvSpPr txBox="1"/>
          <p:nvPr>
            <p:ph idx="4" type="subTitle"/>
          </p:nvPr>
        </p:nvSpPr>
        <p:spPr>
          <a:xfrm>
            <a:off x="2027839" y="3394978"/>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14"/>
          <p:cNvSpPr txBox="1"/>
          <p:nvPr>
            <p:ph idx="5" type="title"/>
          </p:nvPr>
        </p:nvSpPr>
        <p:spPr>
          <a:xfrm>
            <a:off x="5929449" y="1571555"/>
            <a:ext cx="2358300" cy="420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71" name="Google Shape;271;p14"/>
          <p:cNvSpPr txBox="1"/>
          <p:nvPr>
            <p:ph idx="6" type="subTitle"/>
          </p:nvPr>
        </p:nvSpPr>
        <p:spPr>
          <a:xfrm>
            <a:off x="5929449" y="1965387"/>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14"/>
          <p:cNvSpPr txBox="1"/>
          <p:nvPr>
            <p:ph idx="7" type="title"/>
          </p:nvPr>
        </p:nvSpPr>
        <p:spPr>
          <a:xfrm>
            <a:off x="5929449" y="3001147"/>
            <a:ext cx="2358300" cy="420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73" name="Google Shape;273;p14"/>
          <p:cNvSpPr txBox="1"/>
          <p:nvPr>
            <p:ph idx="8" type="subTitle"/>
          </p:nvPr>
        </p:nvSpPr>
        <p:spPr>
          <a:xfrm>
            <a:off x="5929449" y="3394976"/>
            <a:ext cx="23583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14"/>
          <p:cNvSpPr txBox="1"/>
          <p:nvPr>
            <p:ph hasCustomPrompt="1" idx="9" type="title"/>
          </p:nvPr>
        </p:nvSpPr>
        <p:spPr>
          <a:xfrm>
            <a:off x="972000" y="1692000"/>
            <a:ext cx="1008300" cy="8532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5800"/>
              <a:buNone/>
              <a:defRPr sz="5800">
                <a:solidFill>
                  <a:schemeClr val="lt2"/>
                </a:solidFill>
              </a:defRPr>
            </a:lvl1pPr>
            <a:lvl2pPr lvl="1"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2pPr>
            <a:lvl3pPr lvl="2"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3pPr>
            <a:lvl4pPr lvl="3"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4pPr>
            <a:lvl5pPr lvl="4"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5pPr>
            <a:lvl6pPr lvl="5"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6pPr>
            <a:lvl7pPr lvl="6"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7pPr>
            <a:lvl8pPr lvl="7"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8pPr>
            <a:lvl9pPr lvl="8"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9pPr>
          </a:lstStyle>
          <a:p>
            <a:r>
              <a:t>xx%</a:t>
            </a:r>
          </a:p>
        </p:txBody>
      </p:sp>
      <p:sp>
        <p:nvSpPr>
          <p:cNvPr id="275" name="Google Shape;275;p14"/>
          <p:cNvSpPr txBox="1"/>
          <p:nvPr>
            <p:ph hasCustomPrompt="1" idx="13" type="title"/>
          </p:nvPr>
        </p:nvSpPr>
        <p:spPr>
          <a:xfrm>
            <a:off x="972000" y="3121600"/>
            <a:ext cx="1008300" cy="8397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5800"/>
              <a:buNone/>
              <a:defRPr sz="5800">
                <a:solidFill>
                  <a:schemeClr val="lt2"/>
                </a:solidFill>
              </a:defRPr>
            </a:lvl1pPr>
            <a:lvl2pPr lvl="1"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2pPr>
            <a:lvl3pPr lvl="2"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3pPr>
            <a:lvl4pPr lvl="3"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4pPr>
            <a:lvl5pPr lvl="4"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5pPr>
            <a:lvl6pPr lvl="5"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6pPr>
            <a:lvl7pPr lvl="6"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7pPr>
            <a:lvl8pPr lvl="7"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8pPr>
            <a:lvl9pPr lvl="8"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9pPr>
          </a:lstStyle>
          <a:p>
            <a:r>
              <a:t>xx%</a:t>
            </a:r>
          </a:p>
        </p:txBody>
      </p:sp>
      <p:sp>
        <p:nvSpPr>
          <p:cNvPr id="276" name="Google Shape;276;p14"/>
          <p:cNvSpPr txBox="1"/>
          <p:nvPr>
            <p:ph hasCustomPrompt="1" idx="14" type="title"/>
          </p:nvPr>
        </p:nvSpPr>
        <p:spPr>
          <a:xfrm>
            <a:off x="4749250" y="1696500"/>
            <a:ext cx="1128000" cy="8532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5800"/>
              <a:buNone/>
              <a:defRPr sz="5800">
                <a:solidFill>
                  <a:schemeClr val="lt2"/>
                </a:solidFill>
              </a:defRPr>
            </a:lvl1pPr>
            <a:lvl2pPr lvl="1"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2pPr>
            <a:lvl3pPr lvl="2"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3pPr>
            <a:lvl4pPr lvl="3"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4pPr>
            <a:lvl5pPr lvl="4"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5pPr>
            <a:lvl6pPr lvl="5"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6pPr>
            <a:lvl7pPr lvl="6"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7pPr>
            <a:lvl8pPr lvl="7"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8pPr>
            <a:lvl9pPr lvl="8"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9pPr>
          </a:lstStyle>
          <a:p>
            <a:r>
              <a:t>xx%</a:t>
            </a:r>
          </a:p>
        </p:txBody>
      </p:sp>
      <p:sp>
        <p:nvSpPr>
          <p:cNvPr id="277" name="Google Shape;277;p14"/>
          <p:cNvSpPr txBox="1"/>
          <p:nvPr>
            <p:ph hasCustomPrompt="1" idx="15" type="title"/>
          </p:nvPr>
        </p:nvSpPr>
        <p:spPr>
          <a:xfrm>
            <a:off x="4749250" y="3135001"/>
            <a:ext cx="1128000" cy="839700"/>
          </a:xfrm>
          <a:prstGeom prst="rect">
            <a:avLst/>
          </a:prstGeom>
        </p:spPr>
        <p:txBody>
          <a:bodyPr anchorCtr="0" anchor="ctr" bIns="91425" lIns="0" spcFirstLastPara="1" rIns="0" wrap="square" tIns="91425">
            <a:noAutofit/>
          </a:bodyPr>
          <a:lstStyle>
            <a:lvl1pPr lvl="0" rtl="0" algn="r">
              <a:spcBef>
                <a:spcPts val="0"/>
              </a:spcBef>
              <a:spcAft>
                <a:spcPts val="0"/>
              </a:spcAft>
              <a:buClr>
                <a:schemeClr val="lt2"/>
              </a:buClr>
              <a:buSzPts val="5800"/>
              <a:buNone/>
              <a:defRPr sz="5800">
                <a:solidFill>
                  <a:schemeClr val="lt2"/>
                </a:solidFill>
              </a:defRPr>
            </a:lvl1pPr>
            <a:lvl2pPr lvl="1"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2pPr>
            <a:lvl3pPr lvl="2"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3pPr>
            <a:lvl4pPr lvl="3"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4pPr>
            <a:lvl5pPr lvl="4"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5pPr>
            <a:lvl6pPr lvl="5"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6pPr>
            <a:lvl7pPr lvl="6"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7pPr>
            <a:lvl8pPr lvl="7"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8pPr>
            <a:lvl9pPr lvl="8" rtl="0" algn="r">
              <a:spcBef>
                <a:spcPts val="0"/>
              </a:spcBef>
              <a:spcAft>
                <a:spcPts val="0"/>
              </a:spcAft>
              <a:buClr>
                <a:schemeClr val="lt2"/>
              </a:buClr>
              <a:buSzPts val="5800"/>
              <a:buFont typeface="Raleway"/>
              <a:buNone/>
              <a:defRPr b="1" sz="5800">
                <a:solidFill>
                  <a:schemeClr val="lt2"/>
                </a:solidFill>
                <a:latin typeface="Raleway"/>
                <a:ea typeface="Raleway"/>
                <a:cs typeface="Raleway"/>
                <a:sym typeface="Raleway"/>
              </a:defRPr>
            </a:lvl9pPr>
          </a:lstStyle>
          <a:p>
            <a:r>
              <a:t>xx%</a:t>
            </a:r>
          </a:p>
        </p:txBody>
      </p:sp>
      <p:sp>
        <p:nvSpPr>
          <p:cNvPr id="278" name="Google Shape;278;p14"/>
          <p:cNvSpPr/>
          <p:nvPr/>
        </p:nvSpPr>
        <p:spPr>
          <a:xfrm>
            <a:off x="-1120153" y="4050224"/>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7259413" y="-1104702"/>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8676825" y="3993243"/>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7852321" y="4779933"/>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4339608" y="466814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009872" y="4645851"/>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605015" y="3225516"/>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324713" y="27466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56976" y="42219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878971" y="194863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6949346" y="1153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490158" y="2429986"/>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8703888" y="27466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8436151" y="42219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144577" y="1358716"/>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1143956" y="145053"/>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128181" y="3856278"/>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483808" y="349465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8676825" y="101771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4585959" y="475590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4092250" y="483906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8081520" y="45300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00" name="Shape 300"/>
        <p:cNvGrpSpPr/>
        <p:nvPr/>
      </p:nvGrpSpPr>
      <p:grpSpPr>
        <a:xfrm>
          <a:off x="0" y="0"/>
          <a:ext cx="0" cy="0"/>
          <a:chOff x="0" y="0"/>
          <a:chExt cx="0" cy="0"/>
        </a:xfrm>
      </p:grpSpPr>
      <p:sp>
        <p:nvSpPr>
          <p:cNvPr id="301" name="Google Shape;30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2" name="Google Shape;302;p15"/>
          <p:cNvSpPr txBox="1"/>
          <p:nvPr>
            <p:ph idx="1" type="subTitle"/>
          </p:nvPr>
        </p:nvSpPr>
        <p:spPr>
          <a:xfrm>
            <a:off x="877050" y="18684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03" name="Google Shape;303;p15"/>
          <p:cNvSpPr txBox="1"/>
          <p:nvPr>
            <p:ph idx="2" type="subTitle"/>
          </p:nvPr>
        </p:nvSpPr>
        <p:spPr>
          <a:xfrm>
            <a:off x="877050" y="23146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15"/>
          <p:cNvSpPr txBox="1"/>
          <p:nvPr>
            <p:ph idx="3" type="subTitle"/>
          </p:nvPr>
        </p:nvSpPr>
        <p:spPr>
          <a:xfrm>
            <a:off x="3514800" y="18684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05" name="Google Shape;305;p15"/>
          <p:cNvSpPr txBox="1"/>
          <p:nvPr>
            <p:ph idx="4" type="subTitle"/>
          </p:nvPr>
        </p:nvSpPr>
        <p:spPr>
          <a:xfrm>
            <a:off x="3514800" y="23146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15"/>
          <p:cNvSpPr txBox="1"/>
          <p:nvPr>
            <p:ph idx="5" type="subTitle"/>
          </p:nvPr>
        </p:nvSpPr>
        <p:spPr>
          <a:xfrm>
            <a:off x="6152550" y="18684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07" name="Google Shape;307;p15"/>
          <p:cNvSpPr txBox="1"/>
          <p:nvPr>
            <p:ph idx="6" type="subTitle"/>
          </p:nvPr>
        </p:nvSpPr>
        <p:spPr>
          <a:xfrm>
            <a:off x="6152550" y="23146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15"/>
          <p:cNvSpPr txBox="1"/>
          <p:nvPr>
            <p:ph idx="7" type="subTitle"/>
          </p:nvPr>
        </p:nvSpPr>
        <p:spPr>
          <a:xfrm>
            <a:off x="877050" y="36089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09" name="Google Shape;309;p15"/>
          <p:cNvSpPr txBox="1"/>
          <p:nvPr>
            <p:ph idx="8" type="subTitle"/>
          </p:nvPr>
        </p:nvSpPr>
        <p:spPr>
          <a:xfrm>
            <a:off x="877050" y="40551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15"/>
          <p:cNvSpPr txBox="1"/>
          <p:nvPr>
            <p:ph idx="9" type="subTitle"/>
          </p:nvPr>
        </p:nvSpPr>
        <p:spPr>
          <a:xfrm>
            <a:off x="3514800" y="36089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11" name="Google Shape;311;p15"/>
          <p:cNvSpPr txBox="1"/>
          <p:nvPr>
            <p:ph idx="13" type="subTitle"/>
          </p:nvPr>
        </p:nvSpPr>
        <p:spPr>
          <a:xfrm>
            <a:off x="3514800" y="40551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15"/>
          <p:cNvSpPr txBox="1"/>
          <p:nvPr>
            <p:ph idx="14" type="subTitle"/>
          </p:nvPr>
        </p:nvSpPr>
        <p:spPr>
          <a:xfrm>
            <a:off x="6152550" y="36089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13" name="Google Shape;313;p15"/>
          <p:cNvSpPr txBox="1"/>
          <p:nvPr>
            <p:ph idx="15" type="subTitle"/>
          </p:nvPr>
        </p:nvSpPr>
        <p:spPr>
          <a:xfrm>
            <a:off x="6152550" y="40551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15"/>
          <p:cNvSpPr/>
          <p:nvPr/>
        </p:nvSpPr>
        <p:spPr>
          <a:xfrm rot="10800000">
            <a:off x="8351363" y="-1123857"/>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rot="10800000">
            <a:off x="1249851" y="209234"/>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rot="10800000">
            <a:off x="8734526" y="4137112"/>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rot="10800000">
            <a:off x="-1079328" y="-1638981"/>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rot="10800000">
            <a:off x="261774" y="62742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rot="10800000">
            <a:off x="581743" y="-99225"/>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rot="10800000">
            <a:off x="8528466" y="8226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rot="10800000">
            <a:off x="8796203" y="-65256"/>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rot="10800000">
            <a:off x="261773" y="1017714"/>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rot="10800000">
            <a:off x="-901762" y="399948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rot="10800000">
            <a:off x="9316" y="500926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rot="10800000">
            <a:off x="277053" y="486174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rot="10800000">
            <a:off x="-60002" y="3754389"/>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rot="10800000">
            <a:off x="7816523" y="-11431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rot="10800000">
            <a:off x="8790312" y="399947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rot="10800000">
            <a:off x="8796201" y="1205322"/>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30" name="Shape 330"/>
        <p:cNvGrpSpPr/>
        <p:nvPr/>
      </p:nvGrpSpPr>
      <p:grpSpPr>
        <a:xfrm>
          <a:off x="0" y="0"/>
          <a:ext cx="0" cy="0"/>
          <a:chOff x="0" y="0"/>
          <a:chExt cx="0" cy="0"/>
        </a:xfrm>
      </p:grpSpPr>
      <p:sp>
        <p:nvSpPr>
          <p:cNvPr id="331" name="Google Shape;33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2" name="Google Shape;332;p16"/>
          <p:cNvSpPr txBox="1"/>
          <p:nvPr>
            <p:ph idx="1" type="subTitle"/>
          </p:nvPr>
        </p:nvSpPr>
        <p:spPr>
          <a:xfrm>
            <a:off x="877050" y="241935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33" name="Google Shape;333;p16"/>
          <p:cNvSpPr txBox="1"/>
          <p:nvPr>
            <p:ph idx="2" type="subTitle"/>
          </p:nvPr>
        </p:nvSpPr>
        <p:spPr>
          <a:xfrm>
            <a:off x="877050" y="2865550"/>
            <a:ext cx="2114400" cy="6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4" name="Google Shape;334;p16"/>
          <p:cNvSpPr txBox="1"/>
          <p:nvPr>
            <p:ph idx="3" type="subTitle"/>
          </p:nvPr>
        </p:nvSpPr>
        <p:spPr>
          <a:xfrm>
            <a:off x="3514800" y="241935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35" name="Google Shape;335;p16"/>
          <p:cNvSpPr txBox="1"/>
          <p:nvPr>
            <p:ph idx="4" type="subTitle"/>
          </p:nvPr>
        </p:nvSpPr>
        <p:spPr>
          <a:xfrm>
            <a:off x="3514800" y="2865550"/>
            <a:ext cx="2114400" cy="6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 name="Google Shape;336;p16"/>
          <p:cNvSpPr txBox="1"/>
          <p:nvPr>
            <p:ph idx="5" type="subTitle"/>
          </p:nvPr>
        </p:nvSpPr>
        <p:spPr>
          <a:xfrm>
            <a:off x="6152550" y="241935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37" name="Google Shape;337;p16"/>
          <p:cNvSpPr txBox="1"/>
          <p:nvPr>
            <p:ph idx="6" type="subTitle"/>
          </p:nvPr>
        </p:nvSpPr>
        <p:spPr>
          <a:xfrm>
            <a:off x="6152550" y="2865550"/>
            <a:ext cx="2114400" cy="6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16"/>
          <p:cNvSpPr/>
          <p:nvPr/>
        </p:nvSpPr>
        <p:spPr>
          <a:xfrm>
            <a:off x="7434784" y="-1193501"/>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8587213" y="390146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798105" y="4652612"/>
            <a:ext cx="129629" cy="129252"/>
          </a:xfrm>
          <a:custGeom>
            <a:rect b="b" l="l" r="r" t="t"/>
            <a:pathLst>
              <a:path extrusionOk="0" h="3776" w="3787">
                <a:moveTo>
                  <a:pt x="3787" y="1894"/>
                </a:moveTo>
                <a:cubicBezTo>
                  <a:pt x="3787" y="2930"/>
                  <a:pt x="2941" y="3775"/>
                  <a:pt x="1893" y="3775"/>
                </a:cubicBezTo>
                <a:cubicBezTo>
                  <a:pt x="846" y="3775"/>
                  <a:pt x="0" y="2930"/>
                  <a:pt x="0" y="1894"/>
                </a:cubicBezTo>
                <a:cubicBezTo>
                  <a:pt x="0" y="846"/>
                  <a:pt x="846" y="1"/>
                  <a:pt x="1893" y="1"/>
                </a:cubicBezTo>
                <a:cubicBezTo>
                  <a:pt x="2941" y="1"/>
                  <a:pt x="3787" y="846"/>
                  <a:pt x="3787"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135768" y="390146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1291496" y="2784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8369126" y="4476932"/>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149717" y="-8764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305200" y="40502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660697" y="-118987"/>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7633465" y="4689491"/>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8040871" y="4525671"/>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631332"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2219475" y="447691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1951738" y="462444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491396" y="35398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a:off x="8505242" y="831811"/>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135763" y="14031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149729" y="2667596"/>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7051646" y="-111842"/>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57" name="Shape 357"/>
        <p:cNvGrpSpPr/>
        <p:nvPr/>
      </p:nvGrpSpPr>
      <p:grpSpPr>
        <a:xfrm>
          <a:off x="0" y="0"/>
          <a:ext cx="0" cy="0"/>
          <a:chOff x="0" y="0"/>
          <a:chExt cx="0" cy="0"/>
        </a:xfrm>
      </p:grpSpPr>
      <p:sp>
        <p:nvSpPr>
          <p:cNvPr id="358" name="Google Shape;35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59" name="Google Shape;359;p17"/>
          <p:cNvSpPr txBox="1"/>
          <p:nvPr>
            <p:ph idx="1" type="subTitle"/>
          </p:nvPr>
        </p:nvSpPr>
        <p:spPr>
          <a:xfrm>
            <a:off x="1719675" y="21864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60" name="Google Shape;360;p17"/>
          <p:cNvSpPr txBox="1"/>
          <p:nvPr>
            <p:ph idx="2" type="subTitle"/>
          </p:nvPr>
        </p:nvSpPr>
        <p:spPr>
          <a:xfrm>
            <a:off x="1719675" y="17010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17"/>
          <p:cNvSpPr txBox="1"/>
          <p:nvPr>
            <p:ph idx="3" type="subTitle"/>
          </p:nvPr>
        </p:nvSpPr>
        <p:spPr>
          <a:xfrm>
            <a:off x="5309925" y="218640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62" name="Google Shape;362;p17"/>
          <p:cNvSpPr txBox="1"/>
          <p:nvPr>
            <p:ph idx="4" type="subTitle"/>
          </p:nvPr>
        </p:nvSpPr>
        <p:spPr>
          <a:xfrm>
            <a:off x="5309925" y="170100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3" name="Google Shape;363;p17"/>
          <p:cNvSpPr txBox="1"/>
          <p:nvPr>
            <p:ph idx="5" type="subTitle"/>
          </p:nvPr>
        </p:nvSpPr>
        <p:spPr>
          <a:xfrm>
            <a:off x="1719675" y="375545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64" name="Google Shape;364;p17"/>
          <p:cNvSpPr txBox="1"/>
          <p:nvPr>
            <p:ph idx="6" type="subTitle"/>
          </p:nvPr>
        </p:nvSpPr>
        <p:spPr>
          <a:xfrm>
            <a:off x="1719675" y="327005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17"/>
          <p:cNvSpPr txBox="1"/>
          <p:nvPr>
            <p:ph idx="7" type="subTitle"/>
          </p:nvPr>
        </p:nvSpPr>
        <p:spPr>
          <a:xfrm>
            <a:off x="5309925" y="3755450"/>
            <a:ext cx="2114400" cy="39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oppins ExtraBold"/>
              <a:buNone/>
              <a:defRPr>
                <a:solidFill>
                  <a:schemeClr val="dk1"/>
                </a:solidFill>
                <a:latin typeface="Poppins ExtraBold"/>
                <a:ea typeface="Poppins ExtraBold"/>
                <a:cs typeface="Poppins ExtraBold"/>
                <a:sym typeface="Poppins ExtraBold"/>
              </a:defRPr>
            </a:lvl1pPr>
            <a:lvl2pPr lvl="1"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2pPr>
            <a:lvl3pPr lvl="2"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3pPr>
            <a:lvl4pPr lvl="3"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4pPr>
            <a:lvl5pPr lvl="4"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5pPr>
            <a:lvl6pPr lvl="5"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6pPr>
            <a:lvl7pPr lvl="6"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7pPr>
            <a:lvl8pPr lvl="7" rtl="0" algn="ctr">
              <a:lnSpc>
                <a:spcPct val="100000"/>
              </a:lnSpc>
              <a:spcBef>
                <a:spcPts val="1600"/>
              </a:spcBef>
              <a:spcAft>
                <a:spcPts val="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8pPr>
            <a:lvl9pPr lvl="8" rtl="0" algn="ctr">
              <a:lnSpc>
                <a:spcPct val="100000"/>
              </a:lnSpc>
              <a:spcBef>
                <a:spcPts val="1600"/>
              </a:spcBef>
              <a:spcAft>
                <a:spcPts val="1600"/>
              </a:spcAft>
              <a:buClr>
                <a:schemeClr val="dk1"/>
              </a:buClr>
              <a:buSzPts val="1800"/>
              <a:buFont typeface="Poppins ExtraBold"/>
              <a:buNone/>
              <a:defRPr sz="1800">
                <a:solidFill>
                  <a:schemeClr val="dk1"/>
                </a:solidFill>
                <a:latin typeface="Poppins ExtraBold"/>
                <a:ea typeface="Poppins ExtraBold"/>
                <a:cs typeface="Poppins ExtraBold"/>
                <a:sym typeface="Poppins ExtraBold"/>
              </a:defRPr>
            </a:lvl9pPr>
          </a:lstStyle>
          <a:p/>
        </p:txBody>
      </p:sp>
      <p:sp>
        <p:nvSpPr>
          <p:cNvPr id="366" name="Google Shape;366;p17"/>
          <p:cNvSpPr txBox="1"/>
          <p:nvPr>
            <p:ph idx="8" type="subTitle"/>
          </p:nvPr>
        </p:nvSpPr>
        <p:spPr>
          <a:xfrm>
            <a:off x="5309925" y="3270050"/>
            <a:ext cx="2114400" cy="47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17"/>
          <p:cNvSpPr/>
          <p:nvPr/>
        </p:nvSpPr>
        <p:spPr>
          <a:xfrm flipH="1">
            <a:off x="8106276" y="-492934"/>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flipH="1">
            <a:off x="7703000" y="4406949"/>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flipH="1">
            <a:off x="-1649178" y="-1104702"/>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726052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flipH="1">
            <a:off x="1134601" y="4779933"/>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flipH="1">
            <a:off x="3958026" y="466814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flipH="1">
            <a:off x="7708891" y="4645851"/>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flipH="1">
            <a:off x="303212" y="2876779"/>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8676028" y="27466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8408291" y="42219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139318" y="194863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flipH="1">
            <a:off x="2037576" y="1153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flipH="1">
            <a:off x="109988" y="-256339"/>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flipH="1">
            <a:off x="8763649" y="1358716"/>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flipH="1">
            <a:off x="7842965" y="145053"/>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flipH="1">
            <a:off x="8858740" y="4084878"/>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flipH="1">
            <a:off x="8503113" y="372325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flipH="1">
            <a:off x="25611" y="101771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4393907" y="475590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flipH="1">
            <a:off x="-220287" y="45300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570928" y="4406942"/>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303191" y="455446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CUSTOM_5">
    <p:spTree>
      <p:nvGrpSpPr>
        <p:cNvPr id="388" name="Shape 388"/>
        <p:cNvGrpSpPr/>
        <p:nvPr/>
      </p:nvGrpSpPr>
      <p:grpSpPr>
        <a:xfrm>
          <a:off x="0" y="0"/>
          <a:ext cx="0" cy="0"/>
          <a:chOff x="0" y="0"/>
          <a:chExt cx="0" cy="0"/>
        </a:xfrm>
      </p:grpSpPr>
      <p:sp>
        <p:nvSpPr>
          <p:cNvPr id="389" name="Google Shape;389;p18"/>
          <p:cNvSpPr txBox="1"/>
          <p:nvPr>
            <p:ph type="title"/>
          </p:nvPr>
        </p:nvSpPr>
        <p:spPr>
          <a:xfrm>
            <a:off x="1924050" y="445025"/>
            <a:ext cx="5295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0" name="Google Shape;390;p18"/>
          <p:cNvSpPr txBox="1"/>
          <p:nvPr>
            <p:ph idx="1" type="body"/>
          </p:nvPr>
        </p:nvSpPr>
        <p:spPr>
          <a:xfrm>
            <a:off x="1924050" y="1152475"/>
            <a:ext cx="5295900" cy="34164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1600"/>
              </a:spcBef>
              <a:spcAft>
                <a:spcPts val="0"/>
              </a:spcAft>
              <a:buSzPts val="1400"/>
              <a:buChar char="○"/>
              <a:defRPr/>
            </a:lvl2pPr>
            <a:lvl3pPr indent="-317500" lvl="2" marL="1371600" rtl="0" algn="ctr">
              <a:lnSpc>
                <a:spcPct val="100000"/>
              </a:lnSpc>
              <a:spcBef>
                <a:spcPts val="1600"/>
              </a:spcBef>
              <a:spcAft>
                <a:spcPts val="0"/>
              </a:spcAft>
              <a:buSzPts val="1400"/>
              <a:buChar char="■"/>
              <a:defRPr/>
            </a:lvl3pPr>
            <a:lvl4pPr indent="-317500" lvl="3" marL="1828800" rtl="0" algn="ctr">
              <a:lnSpc>
                <a:spcPct val="100000"/>
              </a:lnSpc>
              <a:spcBef>
                <a:spcPts val="1600"/>
              </a:spcBef>
              <a:spcAft>
                <a:spcPts val="0"/>
              </a:spcAft>
              <a:buSzPts val="1400"/>
              <a:buChar char="●"/>
              <a:defRPr/>
            </a:lvl4pPr>
            <a:lvl5pPr indent="-317500" lvl="4" marL="2286000" rtl="0" algn="ctr">
              <a:lnSpc>
                <a:spcPct val="100000"/>
              </a:lnSpc>
              <a:spcBef>
                <a:spcPts val="1600"/>
              </a:spcBef>
              <a:spcAft>
                <a:spcPts val="0"/>
              </a:spcAft>
              <a:buSzPts val="1400"/>
              <a:buChar char="○"/>
              <a:defRPr/>
            </a:lvl5pPr>
            <a:lvl6pPr indent="-317500" lvl="5" marL="2743200" rtl="0" algn="ctr">
              <a:lnSpc>
                <a:spcPct val="100000"/>
              </a:lnSpc>
              <a:spcBef>
                <a:spcPts val="1600"/>
              </a:spcBef>
              <a:spcAft>
                <a:spcPts val="0"/>
              </a:spcAft>
              <a:buSzPts val="1400"/>
              <a:buChar char="■"/>
              <a:defRPr/>
            </a:lvl6pPr>
            <a:lvl7pPr indent="-317500" lvl="6" marL="3200400" rtl="0" algn="ctr">
              <a:lnSpc>
                <a:spcPct val="100000"/>
              </a:lnSpc>
              <a:spcBef>
                <a:spcPts val="1600"/>
              </a:spcBef>
              <a:spcAft>
                <a:spcPts val="0"/>
              </a:spcAft>
              <a:buSzPts val="1400"/>
              <a:buChar char="●"/>
              <a:defRPr/>
            </a:lvl7pPr>
            <a:lvl8pPr indent="-317500" lvl="7" marL="3657600" rtl="0" algn="ctr">
              <a:lnSpc>
                <a:spcPct val="100000"/>
              </a:lnSpc>
              <a:spcBef>
                <a:spcPts val="1600"/>
              </a:spcBef>
              <a:spcAft>
                <a:spcPts val="0"/>
              </a:spcAft>
              <a:buSzPts val="1400"/>
              <a:buChar char="○"/>
              <a:defRPr/>
            </a:lvl8pPr>
            <a:lvl9pPr indent="-317500" lvl="8" marL="4114800" rtl="0" algn="ctr">
              <a:lnSpc>
                <a:spcPct val="100000"/>
              </a:lnSpc>
              <a:spcBef>
                <a:spcPts val="1600"/>
              </a:spcBef>
              <a:spcAft>
                <a:spcPts val="1600"/>
              </a:spcAft>
              <a:buSzPts val="1400"/>
              <a:buChar char="■"/>
              <a:defRPr/>
            </a:lvl9pPr>
          </a:lstStyle>
          <a:p/>
        </p:txBody>
      </p:sp>
      <p:sp>
        <p:nvSpPr>
          <p:cNvPr id="391" name="Google Shape;391;p18"/>
          <p:cNvSpPr/>
          <p:nvPr/>
        </p:nvSpPr>
        <p:spPr>
          <a:xfrm flipH="1">
            <a:off x="8488250" y="3877362"/>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flipH="1">
            <a:off x="7752548" y="-40073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flipH="1">
            <a:off x="-908287" y="699078"/>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rgbClr val="C02C56">
                  <a:alpha val="0"/>
                </a:srgbClr>
              </a:gs>
              <a:gs pos="100000">
                <a:schemeClr val="accent1"/>
              </a:gs>
            </a:gsLst>
            <a:lin ang="726052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flipH="1">
            <a:off x="-485241" y="44769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flipH="1">
            <a:off x="8967716" y="334811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flipH="1">
            <a:off x="1843937" y="4568879"/>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1175831"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8933090" y="4617280"/>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8665353" y="4764805"/>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flipH="1">
            <a:off x="346626" y="12620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flipH="1">
            <a:off x="174648" y="38773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flipH="1">
            <a:off x="-79074" y="-8764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8191444" y="-7286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223765" y="331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43972" y="15084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flipH="1">
            <a:off x="74636" y="92613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flipH="1">
            <a:off x="7805123" y="488300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flipH="1">
            <a:off x="8726400" y="37455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flipH="1">
            <a:off x="8488250" y="-523188"/>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flipH="1">
            <a:off x="-155284" y="1128001"/>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411" name="Shape 411"/>
        <p:cNvGrpSpPr/>
        <p:nvPr/>
      </p:nvGrpSpPr>
      <p:grpSpPr>
        <a:xfrm>
          <a:off x="0" y="0"/>
          <a:ext cx="0" cy="0"/>
          <a:chOff x="0" y="0"/>
          <a:chExt cx="0" cy="0"/>
        </a:xfrm>
      </p:grpSpPr>
      <p:sp>
        <p:nvSpPr>
          <p:cNvPr id="412" name="Google Shape;41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13" name="Google Shape;413;p19"/>
          <p:cNvSpPr/>
          <p:nvPr/>
        </p:nvSpPr>
        <p:spPr>
          <a:xfrm>
            <a:off x="-1387762" y="4506462"/>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1127505" y="-40073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8612274" y="10374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rgbClr val="C02C56">
                  <a:alpha val="0"/>
                </a:srgbClr>
              </a:gs>
              <a:gs pos="100000">
                <a:schemeClr val="accent1"/>
              </a:gs>
            </a:gsLst>
            <a:lin ang="726052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8065204" y="44769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954494" y="5024954"/>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8350211"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403454" y="4617280"/>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135717" y="4764805"/>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7725912" y="-60819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1334563" y="-7286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8562579" y="-288633"/>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294842" y="-14110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4365148" y="486773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908287" y="-1045888"/>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427" name="Shape 427"/>
        <p:cNvGrpSpPr/>
        <p:nvPr/>
      </p:nvGrpSpPr>
      <p:grpSpPr>
        <a:xfrm>
          <a:off x="0" y="0"/>
          <a:ext cx="0" cy="0"/>
          <a:chOff x="0" y="0"/>
          <a:chExt cx="0" cy="0"/>
        </a:xfrm>
      </p:grpSpPr>
      <p:sp>
        <p:nvSpPr>
          <p:cNvPr id="428" name="Google Shape;428;p20"/>
          <p:cNvSpPr/>
          <p:nvPr/>
        </p:nvSpPr>
        <p:spPr>
          <a:xfrm flipH="1">
            <a:off x="25805" y="-60819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flipH="1">
            <a:off x="-1387746" y="-433213"/>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1" name="Google Shape;431;p20"/>
          <p:cNvSpPr/>
          <p:nvPr/>
        </p:nvSpPr>
        <p:spPr>
          <a:xfrm flipH="1">
            <a:off x="8065204" y="4506462"/>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flipH="1">
            <a:off x="8328852" y="-40073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flipH="1">
            <a:off x="7895968" y="10374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rgbClr val="C02C56">
                  <a:alpha val="0"/>
                </a:srgbClr>
              </a:gs>
              <a:gs pos="100000">
                <a:schemeClr val="accent1"/>
              </a:gs>
            </a:gsLst>
            <a:lin ang="726052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flipH="1">
            <a:off x="-1387762" y="44769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flipH="1">
            <a:off x="844216" y="5024954"/>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273310"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8487769" y="4617280"/>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8220032" y="4764805"/>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8767749" y="-7286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328644" y="-288633"/>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60907" y="-14110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flipH="1">
            <a:off x="7416871" y="9450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flipH="1">
            <a:off x="446398" y="2898068"/>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flipH="1">
            <a:off x="1462250" y="236733"/>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flipH="1">
            <a:off x="187863" y="289807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flipH="1">
            <a:off x="-313482" y="35407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rgbClr val="C02C56">
                  <a:alpha val="0"/>
                </a:srgbClr>
              </a:gs>
              <a:gs pos="100000">
                <a:schemeClr val="accent1"/>
              </a:gs>
            </a:gsLst>
            <a:lin ang="726052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3"/>
          <p:cNvSpPr txBox="1"/>
          <p:nvPr>
            <p:ph type="title"/>
          </p:nvPr>
        </p:nvSpPr>
        <p:spPr>
          <a:xfrm>
            <a:off x="2160150" y="2716450"/>
            <a:ext cx="4823700" cy="4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3"/>
          <p:cNvSpPr txBox="1"/>
          <p:nvPr>
            <p:ph hasCustomPrompt="1" idx="2" type="title"/>
          </p:nvPr>
        </p:nvSpPr>
        <p:spPr>
          <a:xfrm>
            <a:off x="3109125" y="1354275"/>
            <a:ext cx="2925600" cy="139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9500"/>
              <a:buNone/>
              <a:defRPr sz="9500">
                <a:solidFill>
                  <a:schemeClr val="dk1"/>
                </a:solidFill>
              </a:defRPr>
            </a:lvl1pPr>
            <a:lvl2pPr lvl="1" rtl="0" algn="ctr">
              <a:spcBef>
                <a:spcPts val="0"/>
              </a:spcBef>
              <a:spcAft>
                <a:spcPts val="0"/>
              </a:spcAft>
              <a:buSzPts val="9500"/>
              <a:buNone/>
              <a:defRPr sz="9500"/>
            </a:lvl2pPr>
            <a:lvl3pPr lvl="2" rtl="0" algn="ctr">
              <a:spcBef>
                <a:spcPts val="0"/>
              </a:spcBef>
              <a:spcAft>
                <a:spcPts val="0"/>
              </a:spcAft>
              <a:buSzPts val="9500"/>
              <a:buNone/>
              <a:defRPr sz="9500"/>
            </a:lvl3pPr>
            <a:lvl4pPr lvl="3" rtl="0" algn="ctr">
              <a:spcBef>
                <a:spcPts val="0"/>
              </a:spcBef>
              <a:spcAft>
                <a:spcPts val="0"/>
              </a:spcAft>
              <a:buSzPts val="9500"/>
              <a:buNone/>
              <a:defRPr sz="9500"/>
            </a:lvl4pPr>
            <a:lvl5pPr lvl="4" rtl="0" algn="ctr">
              <a:spcBef>
                <a:spcPts val="0"/>
              </a:spcBef>
              <a:spcAft>
                <a:spcPts val="0"/>
              </a:spcAft>
              <a:buSzPts val="9500"/>
              <a:buNone/>
              <a:defRPr sz="9500"/>
            </a:lvl5pPr>
            <a:lvl6pPr lvl="5" rtl="0" algn="ctr">
              <a:spcBef>
                <a:spcPts val="0"/>
              </a:spcBef>
              <a:spcAft>
                <a:spcPts val="0"/>
              </a:spcAft>
              <a:buSzPts val="9500"/>
              <a:buNone/>
              <a:defRPr sz="9500"/>
            </a:lvl6pPr>
            <a:lvl7pPr lvl="6" rtl="0" algn="ctr">
              <a:spcBef>
                <a:spcPts val="0"/>
              </a:spcBef>
              <a:spcAft>
                <a:spcPts val="0"/>
              </a:spcAft>
              <a:buSzPts val="9500"/>
              <a:buNone/>
              <a:defRPr sz="9500"/>
            </a:lvl7pPr>
            <a:lvl8pPr lvl="7" rtl="0" algn="ctr">
              <a:spcBef>
                <a:spcPts val="0"/>
              </a:spcBef>
              <a:spcAft>
                <a:spcPts val="0"/>
              </a:spcAft>
              <a:buSzPts val="9500"/>
              <a:buNone/>
              <a:defRPr sz="9500"/>
            </a:lvl8pPr>
            <a:lvl9pPr lvl="8" rtl="0" algn="ctr">
              <a:spcBef>
                <a:spcPts val="0"/>
              </a:spcBef>
              <a:spcAft>
                <a:spcPts val="0"/>
              </a:spcAft>
              <a:buSzPts val="9500"/>
              <a:buNone/>
              <a:defRPr sz="9500"/>
            </a:lvl9pPr>
          </a:lstStyle>
          <a:p>
            <a:r>
              <a:t>xx%</a:t>
            </a:r>
          </a:p>
        </p:txBody>
      </p:sp>
      <p:sp>
        <p:nvSpPr>
          <p:cNvPr id="51" name="Google Shape;51;p3"/>
          <p:cNvSpPr txBox="1"/>
          <p:nvPr>
            <p:ph idx="1" type="subTitle"/>
          </p:nvPr>
        </p:nvSpPr>
        <p:spPr>
          <a:xfrm>
            <a:off x="2763850" y="3214325"/>
            <a:ext cx="3616200" cy="77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2000"/>
              <a:buNone/>
              <a:defRPr sz="2000"/>
            </a:lvl2pPr>
            <a:lvl3pPr lvl="2" rtl="0" algn="ctr">
              <a:lnSpc>
                <a:spcPct val="100000"/>
              </a:lnSpc>
              <a:spcBef>
                <a:spcPts val="0"/>
              </a:spcBef>
              <a:spcAft>
                <a:spcPts val="0"/>
              </a:spcAft>
              <a:buSzPts val="2000"/>
              <a:buNone/>
              <a:defRPr sz="2000"/>
            </a:lvl3pPr>
            <a:lvl4pPr lvl="3" rtl="0" algn="ctr">
              <a:lnSpc>
                <a:spcPct val="100000"/>
              </a:lnSpc>
              <a:spcBef>
                <a:spcPts val="0"/>
              </a:spcBef>
              <a:spcAft>
                <a:spcPts val="0"/>
              </a:spcAft>
              <a:buSzPts val="2000"/>
              <a:buNone/>
              <a:defRPr sz="2000"/>
            </a:lvl4pPr>
            <a:lvl5pPr lvl="4" rtl="0" algn="ctr">
              <a:lnSpc>
                <a:spcPct val="100000"/>
              </a:lnSpc>
              <a:spcBef>
                <a:spcPts val="0"/>
              </a:spcBef>
              <a:spcAft>
                <a:spcPts val="0"/>
              </a:spcAft>
              <a:buSzPts val="2000"/>
              <a:buNone/>
              <a:defRPr sz="2000"/>
            </a:lvl5pPr>
            <a:lvl6pPr lvl="5" rtl="0" algn="ctr">
              <a:lnSpc>
                <a:spcPct val="100000"/>
              </a:lnSpc>
              <a:spcBef>
                <a:spcPts val="0"/>
              </a:spcBef>
              <a:spcAft>
                <a:spcPts val="0"/>
              </a:spcAft>
              <a:buSzPts val="2000"/>
              <a:buNone/>
              <a:defRPr sz="2000"/>
            </a:lvl6pPr>
            <a:lvl7pPr lvl="6" rtl="0" algn="ctr">
              <a:lnSpc>
                <a:spcPct val="100000"/>
              </a:lnSpc>
              <a:spcBef>
                <a:spcPts val="0"/>
              </a:spcBef>
              <a:spcAft>
                <a:spcPts val="0"/>
              </a:spcAft>
              <a:buSzPts val="2000"/>
              <a:buNone/>
              <a:defRPr sz="2000"/>
            </a:lvl7pPr>
            <a:lvl8pPr lvl="7" rtl="0" algn="ctr">
              <a:lnSpc>
                <a:spcPct val="100000"/>
              </a:lnSpc>
              <a:spcBef>
                <a:spcPts val="0"/>
              </a:spcBef>
              <a:spcAft>
                <a:spcPts val="0"/>
              </a:spcAft>
              <a:buSzPts val="2000"/>
              <a:buNone/>
              <a:defRPr sz="2000"/>
            </a:lvl8pPr>
            <a:lvl9pPr lvl="8" rtl="0" algn="ctr">
              <a:lnSpc>
                <a:spcPct val="100000"/>
              </a:lnSpc>
              <a:spcBef>
                <a:spcPts val="0"/>
              </a:spcBef>
              <a:spcAft>
                <a:spcPts val="0"/>
              </a:spcAft>
              <a:buSzPts val="2000"/>
              <a:buNone/>
              <a:defRPr sz="2000"/>
            </a:lvl9pPr>
          </a:lstStyle>
          <a:p/>
        </p:txBody>
      </p:sp>
      <p:sp>
        <p:nvSpPr>
          <p:cNvPr id="52" name="Google Shape;52;p3"/>
          <p:cNvSpPr/>
          <p:nvPr/>
        </p:nvSpPr>
        <p:spPr>
          <a:xfrm>
            <a:off x="6954541"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61491" y="4336653"/>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4339312" y="4873742"/>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955387" y="508069"/>
            <a:ext cx="243491" cy="243451"/>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268098"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954542"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851262" y="2249043"/>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792203" y="8597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7304236" y="85973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8413574" y="9410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302245" y="3504541"/>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8718733" y="308103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10800000">
            <a:off x="-766898" y="374257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10800000">
            <a:off x="1198600" y="4727880"/>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10800000">
            <a:off x="1512156" y="455510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10800000">
            <a:off x="-155964" y="244575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rot="10800000">
            <a:off x="1884665" y="368355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rot="10800000">
            <a:off x="141513" y="2813677"/>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rot="10800000">
            <a:off x="-384551" y="331603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83304" y="1933125"/>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10800000">
            <a:off x="241107" y="1"/>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10800000">
            <a:off x="8002008"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339312" y="-195658"/>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447" name="Shape 447"/>
        <p:cNvGrpSpPr/>
        <p:nvPr/>
      </p:nvGrpSpPr>
      <p:grpSpPr>
        <a:xfrm>
          <a:off x="0" y="0"/>
          <a:ext cx="0" cy="0"/>
          <a:chOff x="0" y="0"/>
          <a:chExt cx="0" cy="0"/>
        </a:xfrm>
      </p:grpSpPr>
      <p:sp>
        <p:nvSpPr>
          <p:cNvPr id="448" name="Google Shape;44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9" name="Google Shape;449;p21"/>
          <p:cNvSpPr/>
          <p:nvPr/>
        </p:nvSpPr>
        <p:spPr>
          <a:xfrm>
            <a:off x="-608578" y="-1101826"/>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135768" y="413006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264971" y="11456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1333738" y="-322018"/>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1102812" y="455127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36903" y="101186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1951746" y="-131679"/>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631332"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7259413" y="-1104702"/>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8081520" y="44769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7869572" y="4970826"/>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7527150" y="-8"/>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7259413" y="14751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7120796" y="7623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338996" y="38446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8899158" y="422520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1333758" y="7933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9">
    <p:spTree>
      <p:nvGrpSpPr>
        <p:cNvPr id="466" name="Shape 466"/>
        <p:cNvGrpSpPr/>
        <p:nvPr/>
      </p:nvGrpSpPr>
      <p:grpSpPr>
        <a:xfrm>
          <a:off x="0" y="0"/>
          <a:ext cx="0" cy="0"/>
          <a:chOff x="0" y="0"/>
          <a:chExt cx="0" cy="0"/>
        </a:xfrm>
      </p:grpSpPr>
      <p:sp>
        <p:nvSpPr>
          <p:cNvPr id="467" name="Google Shape;467;p22"/>
          <p:cNvSpPr txBox="1"/>
          <p:nvPr>
            <p:ph type="title"/>
          </p:nvPr>
        </p:nvSpPr>
        <p:spPr>
          <a:xfrm>
            <a:off x="2351800" y="445025"/>
            <a:ext cx="4440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68" name="Google Shape;468;p22"/>
          <p:cNvSpPr txBox="1"/>
          <p:nvPr>
            <p:ph idx="1" type="subTitle"/>
          </p:nvPr>
        </p:nvSpPr>
        <p:spPr>
          <a:xfrm>
            <a:off x="720000" y="2124150"/>
            <a:ext cx="2404200" cy="89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69" name="Google Shape;469;p22"/>
          <p:cNvSpPr/>
          <p:nvPr/>
        </p:nvSpPr>
        <p:spPr>
          <a:xfrm flipH="1" rot="10800000">
            <a:off x="7988599" y="4028302"/>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flipH="1" rot="10800000">
            <a:off x="-823634" y="374257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flipH="1">
            <a:off x="-538298"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flipH="1">
            <a:off x="1875259" y="4201978"/>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flipH="1">
            <a:off x="1427200"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flipH="1">
            <a:off x="1740756"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flipH="1">
            <a:off x="-155964" y="2858643"/>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flipH="1">
            <a:off x="2200465" y="8597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flipH="1">
            <a:off x="7988588" y="-366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flipH="1">
            <a:off x="-155951" y="7886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flipH="1">
            <a:off x="464585" y="353221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flipH="1" rot="10800000">
            <a:off x="7857448" y="4768567"/>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flipH="1" rot="10800000">
            <a:off x="7543892" y="4595795"/>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flipH="1" rot="10800000">
            <a:off x="8121949" y="123778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flipH="1" rot="10800000">
            <a:off x="2375615"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flipH="1">
            <a:off x="7372959" y="-50972"/>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85" name="Shape 485"/>
        <p:cNvGrpSpPr/>
        <p:nvPr/>
      </p:nvGrpSpPr>
      <p:grpSpPr>
        <a:xfrm>
          <a:off x="0" y="0"/>
          <a:ext cx="0" cy="0"/>
          <a:chOff x="0" y="0"/>
          <a:chExt cx="0" cy="0"/>
        </a:xfrm>
      </p:grpSpPr>
      <p:sp>
        <p:nvSpPr>
          <p:cNvPr id="486" name="Google Shape;486;p23"/>
          <p:cNvSpPr txBox="1"/>
          <p:nvPr>
            <p:ph type="ctrTitle"/>
          </p:nvPr>
        </p:nvSpPr>
        <p:spPr>
          <a:xfrm>
            <a:off x="1693875" y="749493"/>
            <a:ext cx="5756100" cy="75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7" name="Google Shape;487;p23"/>
          <p:cNvSpPr txBox="1"/>
          <p:nvPr>
            <p:ph idx="1" type="subTitle"/>
          </p:nvPr>
        </p:nvSpPr>
        <p:spPr>
          <a:xfrm>
            <a:off x="1693875" y="1601773"/>
            <a:ext cx="5756100" cy="13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rtl="0" algn="ctr">
              <a:lnSpc>
                <a:spcPct val="10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p:txBody>
      </p:sp>
      <p:sp>
        <p:nvSpPr>
          <p:cNvPr id="488" name="Google Shape;488;p23"/>
          <p:cNvSpPr txBox="1"/>
          <p:nvPr/>
        </p:nvSpPr>
        <p:spPr>
          <a:xfrm>
            <a:off x="2648100" y="3706050"/>
            <a:ext cx="3848100" cy="6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a:ea typeface="Open Sans"/>
                <a:cs typeface="Open Sans"/>
                <a:sym typeface="Open Sans"/>
              </a:rPr>
              <a:t>CREDITS: This presentation template was created by </a:t>
            </a:r>
            <a:r>
              <a:rPr b="1" lang="en" sz="1200">
                <a:solidFill>
                  <a:schemeClr val="lt1"/>
                </a:solidFill>
                <a:uFill>
                  <a:noFill/>
                </a:uFill>
                <a:latin typeface="Open Sans"/>
                <a:ea typeface="Open Sans"/>
                <a:cs typeface="Open Sans"/>
                <a:sym typeface="Open Sans"/>
                <a:hlinkClick r:id="rId2">
                  <a:extLst>
                    <a:ext uri="{A12FA001-AC4F-418D-AE19-62706E023703}">
                      <ahyp:hlinkClr val="tx"/>
                    </a:ext>
                  </a:extLst>
                </a:hlinkClick>
              </a:rPr>
              <a:t>Slidesgo</a:t>
            </a:r>
            <a:r>
              <a:rPr b="1" lang="en" sz="1200">
                <a:solidFill>
                  <a:schemeClr val="lt1"/>
                </a:solidFill>
                <a:latin typeface="Open Sans"/>
                <a:ea typeface="Open Sans"/>
                <a:cs typeface="Open Sans"/>
                <a:sym typeface="Open Sans"/>
              </a:rPr>
              <a:t>,</a:t>
            </a:r>
            <a:r>
              <a:rPr lang="en" sz="1200">
                <a:solidFill>
                  <a:schemeClr val="lt1"/>
                </a:solidFill>
                <a:latin typeface="Open Sans"/>
                <a:ea typeface="Open Sans"/>
                <a:cs typeface="Open Sans"/>
                <a:sym typeface="Open Sans"/>
              </a:rPr>
              <a:t> including icons by </a:t>
            </a:r>
            <a:r>
              <a:rPr b="1" lang="en" sz="1200">
                <a:solidFill>
                  <a:schemeClr val="lt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a:solidFill>
                  <a:schemeClr val="lt1"/>
                </a:solidFill>
                <a:uFill>
                  <a:noFill/>
                </a:uFill>
                <a:latin typeface="Open Sans"/>
                <a:ea typeface="Open Sans"/>
                <a:cs typeface="Open Sans"/>
                <a:sym typeface="Open Sans"/>
                <a:hlinkClick r:id="rId4">
                  <a:extLst>
                    <a:ext uri="{A12FA001-AC4F-418D-AE19-62706E023703}">
                      <ahyp:hlinkClr val="tx"/>
                    </a:ext>
                  </a:extLst>
                </a:hlinkClick>
              </a:rPr>
              <a:t>Freepik</a:t>
            </a:r>
            <a:endParaRPr sz="1200">
              <a:solidFill>
                <a:schemeClr val="lt1"/>
              </a:solidFill>
              <a:latin typeface="Open Sans"/>
              <a:ea typeface="Open Sans"/>
              <a:cs typeface="Open Sans"/>
              <a:sym typeface="Open Sans"/>
            </a:endParaRPr>
          </a:p>
        </p:txBody>
      </p:sp>
      <p:sp>
        <p:nvSpPr>
          <p:cNvPr id="489" name="Google Shape;489;p23"/>
          <p:cNvSpPr/>
          <p:nvPr/>
        </p:nvSpPr>
        <p:spPr>
          <a:xfrm flipH="1" rot="10800000">
            <a:off x="-184174" y="2333594"/>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flipH="1" rot="10800000">
            <a:off x="6419072" y="-1193501"/>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flipH="1" rot="10800000">
            <a:off x="-608578" y="4050224"/>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flipH="1" rot="10800000">
            <a:off x="757663" y="3899907"/>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flipH="1" rot="10800000">
            <a:off x="135768" y="1154810"/>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flipH="1" rot="10800000">
            <a:off x="719996" y="3438040"/>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flipH="1" rot="10800000">
            <a:off x="-305200" y="-1193499"/>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flipH="1" rot="10800000">
            <a:off x="-156853" y="4259781"/>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flipH="1" rot="10800000">
            <a:off x="1575565" y="4032784"/>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rot="10800000">
            <a:off x="1683496" y="493444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rot="10800000">
            <a:off x="631332" y="-80443"/>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rot="10800000">
            <a:off x="1522851" y="422200"/>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rot="10800000">
            <a:off x="1790588" y="274675"/>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flipH="1" rot="10800000">
            <a:off x="7259413" y="3961426"/>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flipH="1" rot="10800000">
            <a:off x="8282538" y="1063182"/>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flipH="1" rot="10800000">
            <a:off x="7669446" y="305290"/>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flipH="1" rot="10800000">
            <a:off x="8081520" y="-45244"/>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flipH="1" rot="10800000">
            <a:off x="6862047" y="318718"/>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flipH="1" rot="10800000">
            <a:off x="8605015" y="1752509"/>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rot="10800000">
            <a:off x="7259413" y="4802775"/>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rot="10800000">
            <a:off x="7527150" y="4655250"/>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10800000">
            <a:off x="8878971" y="2854135"/>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rot="10800000">
            <a:off x="4380432" y="-115690"/>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flipH="1" rot="10800000">
            <a:off x="7120796" y="4294340"/>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flipH="1" rot="10800000">
            <a:off x="491396" y="1516840"/>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flipH="1" rot="10800000">
            <a:off x="7527158" y="3348031"/>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flipH="1" rot="10800000">
            <a:off x="8505242" y="3597234"/>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flipH="1" rot="10800000">
            <a:off x="833863" y="1232345"/>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flipH="1" rot="10800000">
            <a:off x="8410181" y="2027047"/>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flipH="1" rot="10800000">
            <a:off x="8765808" y="238907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rot="10800000">
            <a:off x="-149729" y="2135172"/>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flipH="1" rot="10800000">
            <a:off x="2138833" y="4706015"/>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flipH="1" rot="10800000">
            <a:off x="6153733" y="305290"/>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rot="10800000">
            <a:off x="4380432" y="4876310"/>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523" name="Shape 52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524" name="Shape 524"/>
        <p:cNvGrpSpPr/>
        <p:nvPr/>
      </p:nvGrpSpPr>
      <p:grpSpPr>
        <a:xfrm>
          <a:off x="0" y="0"/>
          <a:ext cx="0" cy="0"/>
          <a:chOff x="0" y="0"/>
          <a:chExt cx="0" cy="0"/>
        </a:xfrm>
      </p:grpSpPr>
      <p:sp>
        <p:nvSpPr>
          <p:cNvPr id="525" name="Google Shape;525;p25"/>
          <p:cNvSpPr/>
          <p:nvPr/>
        </p:nvSpPr>
        <p:spPr>
          <a:xfrm flipH="1">
            <a:off x="8335850" y="2456849"/>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flipH="1">
            <a:off x="8497686" y="2119343"/>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flipH="1">
            <a:off x="8639938" y="488279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flipH="1">
            <a:off x="7229111" y="-40073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flipH="1">
            <a:off x="8051151" y="-225272"/>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flipH="1">
            <a:off x="-637641" y="447692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flipH="1">
            <a:off x="8815316" y="52871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flipH="1">
            <a:off x="1691537" y="4568879"/>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flipH="1">
            <a:off x="1023431"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flipH="1">
            <a:off x="8512953" y="3196767"/>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flipH="1">
            <a:off x="8780690" y="3344293"/>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flipH="1">
            <a:off x="194226" y="21193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flipH="1">
            <a:off x="22248" y="35398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flipH="1">
            <a:off x="7668007" y="488300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flipH="1">
            <a:off x="-231474" y="-87647"/>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flipH="1">
            <a:off x="7668007" y="-7286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flipH="1">
            <a:off x="679603" y="-225283"/>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flipH="1">
            <a:off x="947340" y="-77757"/>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flipH="1">
            <a:off x="-62493" y="219075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flipH="1">
            <a:off x="-77764" y="92613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flipH="1">
            <a:off x="6665511" y="488300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
    <p:spTree>
      <p:nvGrpSpPr>
        <p:cNvPr id="546" name="Shape 546"/>
        <p:cNvGrpSpPr/>
        <p:nvPr/>
      </p:nvGrpSpPr>
      <p:grpSpPr>
        <a:xfrm>
          <a:off x="0" y="0"/>
          <a:ext cx="0" cy="0"/>
          <a:chOff x="0" y="0"/>
          <a:chExt cx="0" cy="0"/>
        </a:xfrm>
      </p:grpSpPr>
      <p:sp>
        <p:nvSpPr>
          <p:cNvPr id="547" name="Google Shape;547;p26"/>
          <p:cNvSpPr/>
          <p:nvPr/>
        </p:nvSpPr>
        <p:spPr>
          <a:xfrm rot="10800000">
            <a:off x="719997" y="-1584501"/>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rot="10800000">
            <a:off x="-182187" y="-510595"/>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rot="10800000">
            <a:off x="8144376" y="4512355"/>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rot="10800000">
            <a:off x="7945213" y="-1104702"/>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rot="10800000">
            <a:off x="-434353" y="4050224"/>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rot="10800000">
            <a:off x="63711" y="8677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rot="10800000">
            <a:off x="1072726" y="666764"/>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rot="10800000">
            <a:off x="3954801" y="4587180"/>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rot="10800000">
            <a:off x="7746991" y="231442"/>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rot="10800000">
            <a:off x="341312" y="184130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rot="10800000">
            <a:off x="8446391" y="461689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rot="10800000">
            <a:off x="8714128" y="446937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rot="10800000">
            <a:off x="-107868" y="294293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rot="10800000">
            <a:off x="2075676" y="5030089"/>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rot="10800000">
            <a:off x="8887538" y="2087858"/>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rot="10800000">
            <a:off x="67216" y="31234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rot="10800000">
            <a:off x="334953" y="16482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rot="10800000">
            <a:off x="8801749" y="370810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rot="10800000">
            <a:off x="7881065" y="5000021"/>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rot="10800000">
            <a:off x="8896840" y="128879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rot="10800000">
            <a:off x="8541213" y="1650827"/>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rot="10800000">
            <a:off x="63711" y="384328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rot="10800000">
            <a:off x="4390682" y="4469371"/>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rot="10800000">
            <a:off x="1533491" y="4895992"/>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1_1">
    <p:spTree>
      <p:nvGrpSpPr>
        <p:cNvPr id="571" name="Shape 571"/>
        <p:cNvGrpSpPr/>
        <p:nvPr/>
      </p:nvGrpSpPr>
      <p:grpSpPr>
        <a:xfrm>
          <a:off x="0" y="0"/>
          <a:ext cx="0" cy="0"/>
          <a:chOff x="0" y="0"/>
          <a:chExt cx="0" cy="0"/>
        </a:xfrm>
      </p:grpSpPr>
      <p:sp>
        <p:nvSpPr>
          <p:cNvPr id="572" name="Google Shape;572;p27"/>
          <p:cNvSpPr/>
          <p:nvPr/>
        </p:nvSpPr>
        <p:spPr>
          <a:xfrm rot="10800000">
            <a:off x="-715432" y="374257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7047157"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2397257" y="4201978"/>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7360714"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7047158"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210748" y="337006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6884818" y="8597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401173" y="-74131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8506190" y="7886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305561" y="2495841"/>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2730423" y="483086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rot="10800000">
            <a:off x="-580836" y="288196"/>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rot="10800000">
            <a:off x="1932699"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85" name="Shape 585"/>
        <p:cNvGrpSpPr/>
        <p:nvPr/>
      </p:nvGrpSpPr>
      <p:grpSpPr>
        <a:xfrm>
          <a:off x="0" y="0"/>
          <a:ext cx="0" cy="0"/>
          <a:chOff x="0" y="0"/>
          <a:chExt cx="0" cy="0"/>
        </a:xfrm>
      </p:grpSpPr>
      <p:sp>
        <p:nvSpPr>
          <p:cNvPr id="586" name="Google Shape;586;p2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000"/>
              <a:buFont typeface="Times New Roman"/>
              <a:buNone/>
              <a:defRPr b="1" sz="3000">
                <a:solidFill>
                  <a:srgbClr val="000000"/>
                </a:solidFill>
                <a:latin typeface="Times New Roman"/>
                <a:ea typeface="Times New Roman"/>
                <a:cs typeface="Times New Roman"/>
                <a:sym typeface="Times New Roma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90" name="Google Shape;590;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Times New Roman"/>
              <a:buChar char="●"/>
              <a:defRPr b="1">
                <a:solidFill>
                  <a:srgbClr val="000000"/>
                </a:solidFill>
                <a:latin typeface="Times New Roman"/>
                <a:ea typeface="Times New Roman"/>
                <a:cs typeface="Times New Roman"/>
                <a:sym typeface="Times New Roman"/>
              </a:defRPr>
            </a:lvl1pPr>
            <a:lvl2pPr indent="-317500" lvl="1" marL="9144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2pPr>
            <a:lvl3pPr indent="-317500" lvl="2" marL="13716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3pPr>
            <a:lvl4pPr indent="-317500" lvl="3" marL="18288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4pPr>
            <a:lvl5pPr indent="-317500" lvl="4" marL="22860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5pPr>
            <a:lvl6pPr indent="-317500" lvl="5" marL="27432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6pPr>
            <a:lvl7pPr indent="-317500" lvl="6" marL="32004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7pPr>
            <a:lvl8pPr indent="-317500" lvl="7" marL="3657600" rtl="0">
              <a:spcBef>
                <a:spcPts val="1600"/>
              </a:spcBef>
              <a:spcAft>
                <a:spcPts val="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8pPr>
            <a:lvl9pPr indent="-317500" lvl="8" marL="4114800" rtl="0">
              <a:spcBef>
                <a:spcPts val="1600"/>
              </a:spcBef>
              <a:spcAft>
                <a:spcPts val="1600"/>
              </a:spcAft>
              <a:buClr>
                <a:srgbClr val="000000"/>
              </a:buClr>
              <a:buSzPts val="1400"/>
              <a:buFont typeface="Times New Roman"/>
              <a:buChar char="■"/>
              <a:defRPr b="1">
                <a:solidFill>
                  <a:srgbClr val="000000"/>
                </a:solidFill>
                <a:latin typeface="Times New Roman"/>
                <a:ea typeface="Times New Roman"/>
                <a:cs typeface="Times New Roman"/>
                <a:sym typeface="Times New Roman"/>
              </a:defRPr>
            </a:lvl9pPr>
          </a:lstStyle>
          <a:p/>
        </p:txBody>
      </p:sp>
      <p:sp>
        <p:nvSpPr>
          <p:cNvPr id="591" name="Google Shape;591;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4"/>
          <p:cNvSpPr/>
          <p:nvPr/>
        </p:nvSpPr>
        <p:spPr>
          <a:xfrm>
            <a:off x="-1076646"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rot="10800000">
            <a:off x="1132113" y="-43548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7491536" y="-435478"/>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8413574" y="-143632"/>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txBox="1"/>
          <p:nvPr>
            <p:ph type="title"/>
          </p:nvPr>
        </p:nvSpPr>
        <p:spPr>
          <a:xfrm>
            <a:off x="719963" y="1474013"/>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81" name="Google Shape;81;p4"/>
          <p:cNvSpPr txBox="1"/>
          <p:nvPr>
            <p:ph idx="1" type="subTitle"/>
          </p:nvPr>
        </p:nvSpPr>
        <p:spPr>
          <a:xfrm>
            <a:off x="4692638" y="2275650"/>
            <a:ext cx="3731400" cy="13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82" name="Google Shape;82;p4"/>
          <p:cNvSpPr/>
          <p:nvPr/>
        </p:nvSpPr>
        <p:spPr>
          <a:xfrm>
            <a:off x="8361491" y="4336653"/>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972698"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659142"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8851262" y="132471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344403" y="7835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812083" y="4790954"/>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228570" y="4367448"/>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0800000">
            <a:off x="2357302" y="404737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800000">
            <a:off x="2720811" y="-33067"/>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10800000">
            <a:off x="3288540" y="22390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10800000">
            <a:off x="-392689" y="-251904"/>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44979" y="1518125"/>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10800000">
            <a:off x="8002008"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4692679" y="-129000"/>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4674740" y="4984872"/>
            <a:ext cx="217262" cy="217252"/>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5"/>
          <p:cNvSpPr/>
          <p:nvPr/>
        </p:nvSpPr>
        <p:spPr>
          <a:xfrm rot="10800000">
            <a:off x="719997" y="-1584501"/>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rot="10800000">
            <a:off x="-182187" y="-510595"/>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1" name="Google Shape;101;p5"/>
          <p:cNvSpPr txBox="1"/>
          <p:nvPr>
            <p:ph idx="1" type="subTitle"/>
          </p:nvPr>
        </p:nvSpPr>
        <p:spPr>
          <a:xfrm>
            <a:off x="1152000" y="2097000"/>
            <a:ext cx="2513700" cy="3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1pPr>
            <a:lvl2pPr lvl="1"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2pPr>
            <a:lvl3pPr lvl="2"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3pPr>
            <a:lvl4pPr lvl="3"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4pPr>
            <a:lvl5pPr lvl="4"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5pPr>
            <a:lvl6pPr lvl="5"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6pPr>
            <a:lvl7pPr lvl="6"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7pPr>
            <a:lvl8pPr lvl="7" rtl="0">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8pPr>
            <a:lvl9pPr lvl="8" rtl="0">
              <a:lnSpc>
                <a:spcPct val="100000"/>
              </a:lnSpc>
              <a:spcBef>
                <a:spcPts val="1600"/>
              </a:spcBef>
              <a:spcAft>
                <a:spcPts val="160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9pPr>
          </a:lstStyle>
          <a:p/>
        </p:txBody>
      </p:sp>
      <p:sp>
        <p:nvSpPr>
          <p:cNvPr id="102" name="Google Shape;102;p5"/>
          <p:cNvSpPr txBox="1"/>
          <p:nvPr>
            <p:ph idx="2" type="subTitle"/>
          </p:nvPr>
        </p:nvSpPr>
        <p:spPr>
          <a:xfrm>
            <a:off x="1152000" y="2543200"/>
            <a:ext cx="2513700" cy="94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3" name="Google Shape;103;p5"/>
          <p:cNvSpPr txBox="1"/>
          <p:nvPr>
            <p:ph idx="3" type="subTitle"/>
          </p:nvPr>
        </p:nvSpPr>
        <p:spPr>
          <a:xfrm>
            <a:off x="5484650" y="2097000"/>
            <a:ext cx="2513700" cy="399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1pPr>
            <a:lvl2pPr lvl="1"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2pPr>
            <a:lvl3pPr lvl="2"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3pPr>
            <a:lvl4pPr lvl="3"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4pPr>
            <a:lvl5pPr lvl="4"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5pPr>
            <a:lvl6pPr lvl="5"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6pPr>
            <a:lvl7pPr lvl="6"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7pPr>
            <a:lvl8pPr lvl="7" rtl="0" algn="r">
              <a:lnSpc>
                <a:spcPct val="100000"/>
              </a:lnSpc>
              <a:spcBef>
                <a:spcPts val="1600"/>
              </a:spcBef>
              <a:spcAft>
                <a:spcPts val="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8pPr>
            <a:lvl9pPr lvl="8" rtl="0" algn="r">
              <a:lnSpc>
                <a:spcPct val="100000"/>
              </a:lnSpc>
              <a:spcBef>
                <a:spcPts val="1600"/>
              </a:spcBef>
              <a:spcAft>
                <a:spcPts val="1600"/>
              </a:spcAft>
              <a:buClr>
                <a:schemeClr val="dk1"/>
              </a:buClr>
              <a:buSzPts val="2000"/>
              <a:buFont typeface="Poppins ExtraBold"/>
              <a:buNone/>
              <a:defRPr sz="2000">
                <a:solidFill>
                  <a:schemeClr val="dk1"/>
                </a:solidFill>
                <a:latin typeface="Poppins ExtraBold"/>
                <a:ea typeface="Poppins ExtraBold"/>
                <a:cs typeface="Poppins ExtraBold"/>
                <a:sym typeface="Poppins ExtraBold"/>
              </a:defRPr>
            </a:lvl9pPr>
          </a:lstStyle>
          <a:p/>
        </p:txBody>
      </p:sp>
      <p:sp>
        <p:nvSpPr>
          <p:cNvPr id="104" name="Google Shape;104;p5"/>
          <p:cNvSpPr txBox="1"/>
          <p:nvPr>
            <p:ph idx="4" type="subTitle"/>
          </p:nvPr>
        </p:nvSpPr>
        <p:spPr>
          <a:xfrm>
            <a:off x="5484650" y="2543200"/>
            <a:ext cx="2513700" cy="942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05" name="Google Shape;105;p5"/>
          <p:cNvSpPr/>
          <p:nvPr/>
        </p:nvSpPr>
        <p:spPr>
          <a:xfrm rot="10800000">
            <a:off x="8144376" y="4512355"/>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rot="10800000">
            <a:off x="7945213" y="-1104702"/>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34353" y="4050224"/>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63711" y="867756"/>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1072726" y="666764"/>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3954801" y="4587180"/>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7746991" y="231442"/>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341312" y="184130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8446391" y="461689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8714128" y="446937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107868" y="294293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2075676" y="5030089"/>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rot="10800000">
            <a:off x="8887538" y="2087858"/>
            <a:ext cx="756860" cy="756860"/>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rot="10800000">
            <a:off x="67216" y="312349"/>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rot="10800000">
            <a:off x="334953" y="164824"/>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rot="10800000">
            <a:off x="8801749" y="3708108"/>
            <a:ext cx="207913" cy="207879"/>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rot="10800000">
            <a:off x="7881065" y="5000021"/>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rot="10800000">
            <a:off x="8896840" y="128879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rot="10800000">
            <a:off x="8541213" y="1650827"/>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rot="10800000">
            <a:off x="63711" y="3843281"/>
            <a:ext cx="413704" cy="413704"/>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rot="10800000">
            <a:off x="4390682" y="4469371"/>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rot="10800000">
            <a:off x="1533491" y="4895992"/>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6"/>
          <p:cNvSpPr/>
          <p:nvPr/>
        </p:nvSpPr>
        <p:spPr>
          <a:xfrm>
            <a:off x="-608578" y="-1406626"/>
            <a:ext cx="2329180" cy="2329180"/>
          </a:xfrm>
          <a:custGeom>
            <a:rect b="b" l="l" r="r" t="t"/>
            <a:pathLst>
              <a:path extrusionOk="0" h="68045" w="68045">
                <a:moveTo>
                  <a:pt x="68045" y="34016"/>
                </a:moveTo>
                <a:cubicBezTo>
                  <a:pt x="68045" y="52804"/>
                  <a:pt x="52817" y="68044"/>
                  <a:pt x="34028" y="68044"/>
                </a:cubicBezTo>
                <a:cubicBezTo>
                  <a:pt x="15240" y="68044"/>
                  <a:pt x="0" y="52804"/>
                  <a:pt x="0" y="34016"/>
                </a:cubicBezTo>
                <a:cubicBezTo>
                  <a:pt x="0" y="15228"/>
                  <a:pt x="15240" y="0"/>
                  <a:pt x="34028" y="0"/>
                </a:cubicBezTo>
                <a:cubicBezTo>
                  <a:pt x="52817" y="0"/>
                  <a:pt x="68045" y="15228"/>
                  <a:pt x="68045" y="34016"/>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135768" y="3901466"/>
            <a:ext cx="129218" cy="129629"/>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264971" y="11456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333738" y="-322018"/>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102812" y="4551273"/>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36903" y="707063"/>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951746" y="-131679"/>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631332" y="4882801"/>
            <a:ext cx="383102" cy="383547"/>
          </a:xfrm>
          <a:custGeom>
            <a:rect b="b" l="l" r="r" t="t"/>
            <a:pathLst>
              <a:path extrusionOk="0" fill="none" h="11205" w="11192">
                <a:moveTo>
                  <a:pt x="11192" y="1"/>
                </a:moveTo>
                <a:lnTo>
                  <a:pt x="0" y="11205"/>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7259413" y="-1311452"/>
            <a:ext cx="2329180" cy="2329180"/>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8081520" y="4476916"/>
            <a:ext cx="1254906" cy="1255283"/>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7869572" y="4970826"/>
            <a:ext cx="397376" cy="397410"/>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7527150" y="-8"/>
            <a:ext cx="383136" cy="383136"/>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7259413" y="147518"/>
            <a:ext cx="383136" cy="383136"/>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7120796" y="7623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338996" y="3616046"/>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8899158" y="4225208"/>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6091701" y="-322981"/>
            <a:ext cx="1029091" cy="1029091"/>
          </a:xfrm>
          <a:custGeom>
            <a:rect b="b" l="l" r="r" t="t"/>
            <a:pathLst>
              <a:path extrusionOk="0" h="30064" w="30064">
                <a:moveTo>
                  <a:pt x="30063" y="15038"/>
                </a:moveTo>
                <a:cubicBezTo>
                  <a:pt x="30063" y="23337"/>
                  <a:pt x="23336" y="30064"/>
                  <a:pt x="15038" y="30064"/>
                </a:cubicBezTo>
                <a:cubicBezTo>
                  <a:pt x="6739" y="30064"/>
                  <a:pt x="0" y="23337"/>
                  <a:pt x="0" y="15038"/>
                </a:cubicBezTo>
                <a:cubicBezTo>
                  <a:pt x="0" y="6739"/>
                  <a:pt x="6739" y="0"/>
                  <a:pt x="15038" y="0"/>
                </a:cubicBezTo>
                <a:cubicBezTo>
                  <a:pt x="23336" y="0"/>
                  <a:pt x="30063" y="6739"/>
                  <a:pt x="30063" y="15038"/>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1333758" y="793321"/>
            <a:ext cx="129218" cy="129218"/>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7"/>
          <p:cNvSpPr/>
          <p:nvPr/>
        </p:nvSpPr>
        <p:spPr>
          <a:xfrm rot="10800000">
            <a:off x="-715432" y="374257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47157" y="-13268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2397257" y="4201978"/>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7360714" y="-33078"/>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7047158" y="13969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210748" y="337006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6884818" y="85974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401173" y="-741315"/>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8506190" y="7886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305561" y="2495841"/>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2730423" y="483086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rot="10800000">
            <a:off x="-580836" y="288196"/>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rot="10800000">
            <a:off x="1932699" y="468216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txBox="1"/>
          <p:nvPr>
            <p:ph type="title"/>
          </p:nvPr>
        </p:nvSpPr>
        <p:spPr>
          <a:xfrm>
            <a:off x="720000" y="445025"/>
            <a:ext cx="5865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162" name="Google Shape;162;p7"/>
          <p:cNvSpPr txBox="1"/>
          <p:nvPr>
            <p:ph idx="1" type="subTitle"/>
          </p:nvPr>
        </p:nvSpPr>
        <p:spPr>
          <a:xfrm>
            <a:off x="720000" y="2124150"/>
            <a:ext cx="3175500" cy="89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sp>
        <p:nvSpPr>
          <p:cNvPr id="164" name="Google Shape;164;p8"/>
          <p:cNvSpPr txBox="1"/>
          <p:nvPr>
            <p:ph type="title"/>
          </p:nvPr>
        </p:nvSpPr>
        <p:spPr>
          <a:xfrm>
            <a:off x="1388100" y="1638300"/>
            <a:ext cx="6367800" cy="1866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7500"/>
              <a:buNone/>
              <a:defRPr sz="7500">
                <a:solidFill>
                  <a:schemeClr val="dk1"/>
                </a:solidFill>
              </a:defRPr>
            </a:lvl1pPr>
            <a:lvl2pPr lvl="1" rtl="0">
              <a:spcBef>
                <a:spcPts val="0"/>
              </a:spcBef>
              <a:spcAft>
                <a:spcPts val="0"/>
              </a:spcAft>
              <a:buClr>
                <a:schemeClr val="dk1"/>
              </a:buClr>
              <a:buSzPts val="7500"/>
              <a:buNone/>
              <a:defRPr sz="7500">
                <a:solidFill>
                  <a:schemeClr val="dk1"/>
                </a:solidFill>
              </a:defRPr>
            </a:lvl2pPr>
            <a:lvl3pPr lvl="2" rtl="0">
              <a:spcBef>
                <a:spcPts val="0"/>
              </a:spcBef>
              <a:spcAft>
                <a:spcPts val="0"/>
              </a:spcAft>
              <a:buClr>
                <a:schemeClr val="dk1"/>
              </a:buClr>
              <a:buSzPts val="7500"/>
              <a:buNone/>
              <a:defRPr sz="7500">
                <a:solidFill>
                  <a:schemeClr val="dk1"/>
                </a:solidFill>
              </a:defRPr>
            </a:lvl3pPr>
            <a:lvl4pPr lvl="3" rtl="0">
              <a:spcBef>
                <a:spcPts val="0"/>
              </a:spcBef>
              <a:spcAft>
                <a:spcPts val="0"/>
              </a:spcAft>
              <a:buClr>
                <a:schemeClr val="dk1"/>
              </a:buClr>
              <a:buSzPts val="7500"/>
              <a:buNone/>
              <a:defRPr sz="7500">
                <a:solidFill>
                  <a:schemeClr val="dk1"/>
                </a:solidFill>
              </a:defRPr>
            </a:lvl4pPr>
            <a:lvl5pPr lvl="4" rtl="0">
              <a:spcBef>
                <a:spcPts val="0"/>
              </a:spcBef>
              <a:spcAft>
                <a:spcPts val="0"/>
              </a:spcAft>
              <a:buClr>
                <a:schemeClr val="dk1"/>
              </a:buClr>
              <a:buSzPts val="7500"/>
              <a:buNone/>
              <a:defRPr sz="7500">
                <a:solidFill>
                  <a:schemeClr val="dk1"/>
                </a:solidFill>
              </a:defRPr>
            </a:lvl5pPr>
            <a:lvl6pPr lvl="5" rtl="0">
              <a:spcBef>
                <a:spcPts val="0"/>
              </a:spcBef>
              <a:spcAft>
                <a:spcPts val="0"/>
              </a:spcAft>
              <a:buClr>
                <a:schemeClr val="dk1"/>
              </a:buClr>
              <a:buSzPts val="7500"/>
              <a:buNone/>
              <a:defRPr sz="7500">
                <a:solidFill>
                  <a:schemeClr val="dk1"/>
                </a:solidFill>
              </a:defRPr>
            </a:lvl6pPr>
            <a:lvl7pPr lvl="6" rtl="0">
              <a:spcBef>
                <a:spcPts val="0"/>
              </a:spcBef>
              <a:spcAft>
                <a:spcPts val="0"/>
              </a:spcAft>
              <a:buClr>
                <a:schemeClr val="dk1"/>
              </a:buClr>
              <a:buSzPts val="7500"/>
              <a:buNone/>
              <a:defRPr sz="7500">
                <a:solidFill>
                  <a:schemeClr val="dk1"/>
                </a:solidFill>
              </a:defRPr>
            </a:lvl7pPr>
            <a:lvl8pPr lvl="7" rtl="0">
              <a:spcBef>
                <a:spcPts val="0"/>
              </a:spcBef>
              <a:spcAft>
                <a:spcPts val="0"/>
              </a:spcAft>
              <a:buClr>
                <a:schemeClr val="dk1"/>
              </a:buClr>
              <a:buSzPts val="7500"/>
              <a:buNone/>
              <a:defRPr sz="7500">
                <a:solidFill>
                  <a:schemeClr val="dk1"/>
                </a:solidFill>
              </a:defRPr>
            </a:lvl8pPr>
            <a:lvl9pPr lvl="8" rtl="0">
              <a:spcBef>
                <a:spcPts val="0"/>
              </a:spcBef>
              <a:spcAft>
                <a:spcPts val="0"/>
              </a:spcAft>
              <a:buClr>
                <a:schemeClr val="dk1"/>
              </a:buClr>
              <a:buSzPts val="7500"/>
              <a:buNone/>
              <a:defRPr sz="7500">
                <a:solidFill>
                  <a:schemeClr val="dk1"/>
                </a:solidFill>
              </a:defRPr>
            </a:lvl9pPr>
          </a:lstStyle>
          <a:p/>
        </p:txBody>
      </p:sp>
      <p:sp>
        <p:nvSpPr>
          <p:cNvPr id="165" name="Google Shape;165;p8"/>
          <p:cNvSpPr/>
          <p:nvPr/>
        </p:nvSpPr>
        <p:spPr>
          <a:xfrm flipH="1" rot="10800000">
            <a:off x="7122079" y="376412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10800000">
            <a:off x="8529029" y="343900"/>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10800000">
            <a:off x="4354450" y="-195657"/>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rot="10800000">
            <a:off x="513325" y="4413531"/>
            <a:ext cx="243491" cy="243451"/>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flipH="1" rot="10800000">
            <a:off x="7435636" y="4749430"/>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flipH="1" rot="10800000">
            <a:off x="7122080" y="457665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rot="10800000">
            <a:off x="9018799" y="246730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10800000">
            <a:off x="6959740" y="4153980"/>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10800000">
            <a:off x="7884324" y="2835227"/>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10800000">
            <a:off x="8581112" y="333758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10800000">
            <a:off x="8469783" y="1508698"/>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10800000">
            <a:off x="8886270" y="193268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a:off x="-728798" y="-1403025"/>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a:off x="985138" y="217072"/>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a:off x="1298694" y="389844"/>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a:off x="1518802" y="133016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a:off x="1747388" y="-631540"/>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2" name="Google Shape;182;p8"/>
          <p:cNvSpPr/>
          <p:nvPr/>
        </p:nvSpPr>
        <p:spPr>
          <a:xfrm flipH="1">
            <a:off x="-105739" y="828393"/>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a:off x="-200955" y="4716350"/>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a:off x="8169546" y="34186"/>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10800000">
            <a:off x="4354450" y="4873743"/>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a:off x="5747888" y="4576660"/>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7" name="Google Shape;187;p8"/>
          <p:cNvSpPr/>
          <p:nvPr/>
        </p:nvSpPr>
        <p:spPr>
          <a:xfrm flipH="1" rot="10800000">
            <a:off x="949329" y="4885750"/>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10800000">
            <a:off x="137033" y="4153736"/>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10800000">
            <a:off x="-105759" y="1982800"/>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9"/>
          <p:cNvSpPr txBox="1"/>
          <p:nvPr>
            <p:ph type="title"/>
          </p:nvPr>
        </p:nvSpPr>
        <p:spPr>
          <a:xfrm>
            <a:off x="993600" y="1233175"/>
            <a:ext cx="30885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2" name="Google Shape;192;p9"/>
          <p:cNvSpPr txBox="1"/>
          <p:nvPr>
            <p:ph idx="1" type="subTitle"/>
          </p:nvPr>
        </p:nvSpPr>
        <p:spPr>
          <a:xfrm>
            <a:off x="993600" y="2803075"/>
            <a:ext cx="30885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9"/>
          <p:cNvSpPr txBox="1"/>
          <p:nvPr>
            <p:ph idx="2" type="body"/>
          </p:nvPr>
        </p:nvSpPr>
        <p:spPr>
          <a:xfrm>
            <a:off x="5132675" y="1067713"/>
            <a:ext cx="3088500" cy="30078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4" name="Google Shape;194;p9"/>
          <p:cNvSpPr/>
          <p:nvPr/>
        </p:nvSpPr>
        <p:spPr>
          <a:xfrm flipH="1">
            <a:off x="4339310" y="4873742"/>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flipH="1">
            <a:off x="8536919" y="102619"/>
            <a:ext cx="243491" cy="243451"/>
          </a:xfrm>
          <a:custGeom>
            <a:rect b="b" l="l" r="r" t="t"/>
            <a:pathLst>
              <a:path extrusionOk="0" fill="none" h="6073" w="6074">
                <a:moveTo>
                  <a:pt x="6073" y="3036"/>
                </a:moveTo>
                <a:cubicBezTo>
                  <a:pt x="6073" y="4715"/>
                  <a:pt x="4716" y="6072"/>
                  <a:pt x="3037" y="6072"/>
                </a:cubicBezTo>
                <a:cubicBezTo>
                  <a:pt x="1358" y="6072"/>
                  <a:pt x="1" y="4715"/>
                  <a:pt x="1" y="3036"/>
                </a:cubicBezTo>
                <a:cubicBezTo>
                  <a:pt x="1" y="1369"/>
                  <a:pt x="1358" y="0"/>
                  <a:pt x="3037" y="0"/>
                </a:cubicBezTo>
                <a:cubicBezTo>
                  <a:pt x="4716" y="0"/>
                  <a:pt x="6073" y="1369"/>
                  <a:pt x="6073" y="3036"/>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flipH="1" rot="10800000">
            <a:off x="-478871" y="4068922"/>
            <a:ext cx="2727754" cy="2727754"/>
          </a:xfrm>
          <a:custGeom>
            <a:rect b="b" l="l" r="r" t="t"/>
            <a:pathLst>
              <a:path extrusionOk="0" h="68045" w="68045">
                <a:moveTo>
                  <a:pt x="68045" y="34029"/>
                </a:moveTo>
                <a:cubicBezTo>
                  <a:pt x="68045" y="52817"/>
                  <a:pt x="52817" y="68045"/>
                  <a:pt x="34029" y="68045"/>
                </a:cubicBezTo>
                <a:cubicBezTo>
                  <a:pt x="15241" y="68045"/>
                  <a:pt x="1" y="52817"/>
                  <a:pt x="1" y="34029"/>
                </a:cubicBezTo>
                <a:cubicBezTo>
                  <a:pt x="1" y="15241"/>
                  <a:pt x="15241" y="1"/>
                  <a:pt x="34029" y="1"/>
                </a:cubicBezTo>
                <a:cubicBezTo>
                  <a:pt x="52817" y="1"/>
                  <a:pt x="68045" y="15241"/>
                  <a:pt x="68045" y="34029"/>
                </a:cubicBezTo>
                <a:close/>
              </a:path>
            </a:pathLst>
          </a:custGeom>
          <a:gradFill>
            <a:gsLst>
              <a:gs pos="0">
                <a:srgbClr val="C02C56">
                  <a:alpha val="0"/>
                </a:srgbClr>
              </a:gs>
              <a:gs pos="100000">
                <a:schemeClr val="accen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flipH="1" rot="10800000">
            <a:off x="313548" y="172780"/>
            <a:ext cx="448699" cy="448699"/>
          </a:xfrm>
          <a:custGeom>
            <a:rect b="b" l="l" r="r" t="t"/>
            <a:pathLst>
              <a:path extrusionOk="0" fill="none" h="11193" w="11193">
                <a:moveTo>
                  <a:pt x="11193" y="0"/>
                </a:moveTo>
                <a:lnTo>
                  <a:pt x="1"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flipH="1" rot="10800000">
            <a:off x="-8" y="8"/>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flipH="1" rot="10800000">
            <a:off x="8870778" y="3550205"/>
            <a:ext cx="151330" cy="151330"/>
          </a:xfrm>
          <a:custGeom>
            <a:rect b="b" l="l" r="r" t="t"/>
            <a:pathLst>
              <a:path extrusionOk="0" h="3775" w="3775">
                <a:moveTo>
                  <a:pt x="3774" y="1894"/>
                </a:moveTo>
                <a:cubicBezTo>
                  <a:pt x="3774" y="2930"/>
                  <a:pt x="2929" y="3775"/>
                  <a:pt x="1881" y="3775"/>
                </a:cubicBezTo>
                <a:cubicBezTo>
                  <a:pt x="845" y="3775"/>
                  <a:pt x="0" y="2930"/>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flipH="1" rot="10800000">
            <a:off x="1545524" y="4555102"/>
            <a:ext cx="1469648" cy="1470089"/>
          </a:xfrm>
          <a:custGeom>
            <a:rect b="b" l="l" r="r" t="t"/>
            <a:pathLst>
              <a:path extrusionOk="0" h="36672" w="36661">
                <a:moveTo>
                  <a:pt x="36660" y="18336"/>
                </a:moveTo>
                <a:cubicBezTo>
                  <a:pt x="36660" y="28456"/>
                  <a:pt x="28457" y="36672"/>
                  <a:pt x="18336" y="36672"/>
                </a:cubicBezTo>
                <a:cubicBezTo>
                  <a:pt x="8204" y="36672"/>
                  <a:pt x="1" y="28456"/>
                  <a:pt x="1" y="18336"/>
                </a:cubicBezTo>
                <a:cubicBezTo>
                  <a:pt x="1" y="8204"/>
                  <a:pt x="8204" y="0"/>
                  <a:pt x="18336" y="0"/>
                </a:cubicBezTo>
                <a:cubicBezTo>
                  <a:pt x="28457" y="0"/>
                  <a:pt x="36660" y="8204"/>
                  <a:pt x="36660" y="18336"/>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1" name="Google Shape;201;p9"/>
          <p:cNvSpPr/>
          <p:nvPr/>
        </p:nvSpPr>
        <p:spPr>
          <a:xfrm flipH="1" rot="10800000">
            <a:off x="8870774" y="4656458"/>
            <a:ext cx="886375" cy="886375"/>
          </a:xfrm>
          <a:custGeom>
            <a:rect b="b" l="l" r="r" t="t"/>
            <a:pathLst>
              <a:path extrusionOk="0" fill="none" h="22111" w="22111">
                <a:moveTo>
                  <a:pt x="22110" y="11049"/>
                </a:moveTo>
                <a:cubicBezTo>
                  <a:pt x="22110" y="17157"/>
                  <a:pt x="17157" y="22110"/>
                  <a:pt x="11049" y="22110"/>
                </a:cubicBezTo>
                <a:cubicBezTo>
                  <a:pt x="4941" y="22110"/>
                  <a:pt x="0" y="17157"/>
                  <a:pt x="0" y="11049"/>
                </a:cubicBezTo>
                <a:cubicBezTo>
                  <a:pt x="0" y="4942"/>
                  <a:pt x="4941" y="0"/>
                  <a:pt x="11049" y="0"/>
                </a:cubicBezTo>
                <a:cubicBezTo>
                  <a:pt x="17157" y="0"/>
                  <a:pt x="22110" y="4942"/>
                  <a:pt x="22110" y="1104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flipH="1" rot="10800000">
            <a:off x="8911391" y="1"/>
            <a:ext cx="448699" cy="448699"/>
          </a:xfrm>
          <a:custGeom>
            <a:rect b="b" l="l" r="r" t="t"/>
            <a:pathLst>
              <a:path extrusionOk="0" fill="none" h="11193" w="11193">
                <a:moveTo>
                  <a:pt x="11192" y="0"/>
                </a:moveTo>
                <a:lnTo>
                  <a:pt x="0" y="11192"/>
                </a:lnTo>
              </a:path>
            </a:pathLst>
          </a:custGeom>
          <a:noFill/>
          <a:ln cap="rnd"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flipH="1">
            <a:off x="4339310" y="-195658"/>
            <a:ext cx="465376" cy="465416"/>
          </a:xfrm>
          <a:custGeom>
            <a:rect b="b" l="l" r="r" t="t"/>
            <a:pathLst>
              <a:path extrusionOk="0" fill="none" h="11610" w="11609">
                <a:moveTo>
                  <a:pt x="11609" y="5799"/>
                </a:moveTo>
                <a:cubicBezTo>
                  <a:pt x="11609" y="9014"/>
                  <a:pt x="9013" y="11609"/>
                  <a:pt x="5811" y="11609"/>
                </a:cubicBezTo>
                <a:cubicBezTo>
                  <a:pt x="2596" y="11609"/>
                  <a:pt x="0" y="9014"/>
                  <a:pt x="0" y="5799"/>
                </a:cubicBezTo>
                <a:cubicBezTo>
                  <a:pt x="0" y="2596"/>
                  <a:pt x="2596" y="1"/>
                  <a:pt x="5811" y="1"/>
                </a:cubicBezTo>
                <a:cubicBezTo>
                  <a:pt x="9013" y="1"/>
                  <a:pt x="11609" y="2596"/>
                  <a:pt x="11609" y="5799"/>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flipH="1">
            <a:off x="8281821" y="-205197"/>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flipH="1">
            <a:off x="8780397" y="469654"/>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flipH="1">
            <a:off x="8780396" y="4038178"/>
            <a:ext cx="484498" cy="484498"/>
          </a:xfrm>
          <a:custGeom>
            <a:rect b="b" l="l" r="r" t="t"/>
            <a:pathLst>
              <a:path extrusionOk="0" h="12086" w="12086">
                <a:moveTo>
                  <a:pt x="12085" y="6049"/>
                </a:moveTo>
                <a:cubicBezTo>
                  <a:pt x="12085" y="9382"/>
                  <a:pt x="9383" y="12085"/>
                  <a:pt x="6049" y="12085"/>
                </a:cubicBezTo>
                <a:cubicBezTo>
                  <a:pt x="2703" y="12085"/>
                  <a:pt x="1" y="9382"/>
                  <a:pt x="1" y="6049"/>
                </a:cubicBezTo>
                <a:cubicBezTo>
                  <a:pt x="1" y="2703"/>
                  <a:pt x="2703" y="0"/>
                  <a:pt x="6049" y="0"/>
                </a:cubicBezTo>
                <a:cubicBezTo>
                  <a:pt x="9383" y="0"/>
                  <a:pt x="12085" y="2703"/>
                  <a:pt x="12085" y="6049"/>
                </a:cubicBezTo>
                <a:close/>
              </a:path>
            </a:pathLst>
          </a:custGeom>
          <a:gradFill>
            <a:gsLst>
              <a:gs pos="0">
                <a:srgbClr val="C02C56">
                  <a:alpha val="0"/>
                </a:srgbClr>
              </a:gs>
              <a:gs pos="100000">
                <a:schemeClr val="accent1"/>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flipH="1">
            <a:off x="162222" y="3701529"/>
            <a:ext cx="151330" cy="151811"/>
          </a:xfrm>
          <a:custGeom>
            <a:rect b="b" l="l" r="r" t="t"/>
            <a:pathLst>
              <a:path extrusionOk="0" h="3787" w="3775">
                <a:moveTo>
                  <a:pt x="3774" y="1894"/>
                </a:moveTo>
                <a:cubicBezTo>
                  <a:pt x="3774" y="2942"/>
                  <a:pt x="2929" y="3787"/>
                  <a:pt x="1881" y="3787"/>
                </a:cubicBezTo>
                <a:cubicBezTo>
                  <a:pt x="845" y="3787"/>
                  <a:pt x="0" y="2942"/>
                  <a:pt x="0" y="1894"/>
                </a:cubicBezTo>
                <a:cubicBezTo>
                  <a:pt x="0" y="846"/>
                  <a:pt x="845" y="1"/>
                  <a:pt x="1881" y="1"/>
                </a:cubicBezTo>
                <a:cubicBezTo>
                  <a:pt x="2929" y="1"/>
                  <a:pt x="3774" y="846"/>
                  <a:pt x="3774" y="1894"/>
                </a:cubicBezTo>
                <a:close/>
              </a:path>
            </a:pathLst>
          </a:custGeom>
          <a:gradFill>
            <a:gsLst>
              <a:gs pos="0">
                <a:schemeClr val="accent1"/>
              </a:gs>
              <a:gs pos="100000">
                <a:srgbClr val="C02C56">
                  <a:alpha val="0"/>
                </a:srgbClr>
              </a:gs>
            </a:gsLst>
            <a:lin ang="7259833"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 name="Shape 208"/>
        <p:cNvGrpSpPr/>
        <p:nvPr/>
      </p:nvGrpSpPr>
      <p:grpSpPr>
        <a:xfrm>
          <a:off x="0" y="0"/>
          <a:ext cx="0" cy="0"/>
          <a:chOff x="0" y="0"/>
          <a:chExt cx="0" cy="0"/>
        </a:xfrm>
      </p:grpSpPr>
      <p:sp>
        <p:nvSpPr>
          <p:cNvPr id="209" name="Google Shape;209;p10"/>
          <p:cNvSpPr txBox="1"/>
          <p:nvPr>
            <p:ph type="title"/>
          </p:nvPr>
        </p:nvSpPr>
        <p:spPr>
          <a:xfrm>
            <a:off x="1697950" y="445025"/>
            <a:ext cx="5748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1pPr>
            <a:lvl2pPr lvl="1"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2pPr>
            <a:lvl3pPr lvl="2"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3pPr>
            <a:lvl4pPr lvl="3"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4pPr>
            <a:lvl5pPr lvl="4"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5pPr>
            <a:lvl6pPr lvl="5"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6pPr>
            <a:lvl7pPr lvl="6"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7pPr>
            <a:lvl8pPr lvl="7"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8pPr>
            <a:lvl9pPr lvl="8" rtl="0" algn="ctr">
              <a:lnSpc>
                <a:spcPct val="100000"/>
              </a:lnSpc>
              <a:spcBef>
                <a:spcPts val="0"/>
              </a:spcBef>
              <a:spcAft>
                <a:spcPts val="0"/>
              </a:spcAft>
              <a:buClr>
                <a:schemeClr val="lt1"/>
              </a:buClr>
              <a:buSzPts val="2800"/>
              <a:buFont typeface="Poppins ExtraBold"/>
              <a:buNone/>
              <a:defRPr sz="2800">
                <a:solidFill>
                  <a:schemeClr val="lt1"/>
                </a:solidFill>
                <a:latin typeface="Poppins ExtraBold"/>
                <a:ea typeface="Poppins ExtraBold"/>
                <a:cs typeface="Poppins ExtraBold"/>
                <a:sym typeface="Poppins Extra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9"/>
          <p:cNvSpPr txBox="1"/>
          <p:nvPr>
            <p:ph type="ctrTitle"/>
          </p:nvPr>
        </p:nvSpPr>
        <p:spPr>
          <a:xfrm>
            <a:off x="583800" y="410750"/>
            <a:ext cx="7976400" cy="152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0D0D0D"/>
                </a:solidFill>
                <a:latin typeface="Times New Roman"/>
                <a:ea typeface="Times New Roman"/>
                <a:cs typeface="Times New Roman"/>
                <a:sym typeface="Times New Roman"/>
              </a:rPr>
              <a:t>Predicting Diabetes Using Machine Learning</a:t>
            </a:r>
            <a:endParaRPr b="1" sz="4500">
              <a:solidFill>
                <a:srgbClr val="0D0D0D"/>
              </a:solidFill>
              <a:latin typeface="Times New Roman"/>
              <a:ea typeface="Times New Roman"/>
              <a:cs typeface="Times New Roman"/>
              <a:sym typeface="Times New Roman"/>
            </a:endParaRPr>
          </a:p>
        </p:txBody>
      </p:sp>
      <p:sp>
        <p:nvSpPr>
          <p:cNvPr id="597" name="Google Shape;597;p29"/>
          <p:cNvSpPr txBox="1"/>
          <p:nvPr>
            <p:ph idx="1" type="subTitle"/>
          </p:nvPr>
        </p:nvSpPr>
        <p:spPr>
          <a:xfrm>
            <a:off x="3706725" y="3085100"/>
            <a:ext cx="5182800" cy="20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D0D0D"/>
              </a:solidFill>
              <a:highlight>
                <a:schemeClr val="dk1"/>
              </a:highlight>
              <a:latin typeface="Times New Roman"/>
              <a:ea typeface="Times New Roman"/>
              <a:cs typeface="Times New Roman"/>
              <a:sym typeface="Times New Roman"/>
            </a:endParaRPr>
          </a:p>
          <a:p>
            <a:pPr indent="0" lvl="0" marL="0" rtl="0" algn="ctr">
              <a:spcBef>
                <a:spcPts val="0"/>
              </a:spcBef>
              <a:spcAft>
                <a:spcPts val="0"/>
              </a:spcAft>
              <a:buNone/>
            </a:pPr>
            <a:r>
              <a:t/>
            </a:r>
            <a:endParaRPr b="1">
              <a:solidFill>
                <a:srgbClr val="0D0D0D"/>
              </a:solidFill>
              <a:highlight>
                <a:schemeClr val="dk1"/>
              </a:highlight>
              <a:latin typeface="Times New Roman"/>
              <a:ea typeface="Times New Roman"/>
              <a:cs typeface="Times New Roman"/>
              <a:sym typeface="Times New Roman"/>
            </a:endParaRPr>
          </a:p>
          <a:p>
            <a:pPr indent="0" lvl="0" marL="0" rtl="0" algn="ctr">
              <a:spcBef>
                <a:spcPts val="0"/>
              </a:spcBef>
              <a:spcAft>
                <a:spcPts val="0"/>
              </a:spcAft>
              <a:buNone/>
            </a:pPr>
            <a:r>
              <a:t/>
            </a:r>
            <a:endParaRPr b="1" sz="4200">
              <a:solidFill>
                <a:srgbClr val="0D0D0D"/>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b="1" sz="3600">
              <a:solidFill>
                <a:srgbClr val="0D0D0D"/>
              </a:solidFill>
              <a:highlight>
                <a:schemeClr val="dk1"/>
              </a:highlight>
              <a:latin typeface="Times New Roman"/>
              <a:ea typeface="Times New Roman"/>
              <a:cs typeface="Times New Roman"/>
              <a:sym typeface="Times New Roman"/>
            </a:endParaRPr>
          </a:p>
        </p:txBody>
      </p:sp>
      <p:sp>
        <p:nvSpPr>
          <p:cNvPr id="598" name="Google Shape;598;p29"/>
          <p:cNvSpPr txBox="1"/>
          <p:nvPr/>
        </p:nvSpPr>
        <p:spPr>
          <a:xfrm>
            <a:off x="3816625" y="3212325"/>
            <a:ext cx="51828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Times New Roman"/>
                <a:ea typeface="Times New Roman"/>
                <a:cs typeface="Times New Roman"/>
                <a:sym typeface="Times New Roman"/>
              </a:rPr>
              <a:t>DATA 606 - CAPSTONE PROJECT</a:t>
            </a:r>
            <a:br>
              <a:rPr b="1" lang="en" sz="2200">
                <a:latin typeface="Times New Roman"/>
                <a:ea typeface="Times New Roman"/>
                <a:cs typeface="Times New Roman"/>
                <a:sym typeface="Times New Roman"/>
              </a:rPr>
            </a:br>
            <a:br>
              <a:rPr b="1" lang="en" sz="2200">
                <a:latin typeface="Times New Roman"/>
                <a:ea typeface="Times New Roman"/>
                <a:cs typeface="Times New Roman"/>
                <a:sym typeface="Times New Roman"/>
              </a:rPr>
            </a:br>
            <a:r>
              <a:rPr b="1" lang="en" sz="2200">
                <a:latin typeface="Times New Roman"/>
                <a:ea typeface="Times New Roman"/>
                <a:cs typeface="Times New Roman"/>
                <a:sym typeface="Times New Roman"/>
              </a:rPr>
              <a:t>Project  By : </a:t>
            </a:r>
            <a:br>
              <a:rPr b="1" lang="en" sz="2200">
                <a:latin typeface="Times New Roman"/>
                <a:ea typeface="Times New Roman"/>
                <a:cs typeface="Times New Roman"/>
                <a:sym typeface="Times New Roman"/>
              </a:rPr>
            </a:br>
            <a:r>
              <a:rPr b="1" lang="en" sz="2200">
                <a:latin typeface="Times New Roman"/>
                <a:ea typeface="Times New Roman"/>
                <a:cs typeface="Times New Roman"/>
                <a:sym typeface="Times New Roman"/>
              </a:rPr>
              <a:t>Shankara Parameshwari Navya Sri Dameruppula</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b="1" sz="22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38"/>
          <p:cNvPicPr preferRelativeResize="0"/>
          <p:nvPr/>
        </p:nvPicPr>
        <p:blipFill>
          <a:blip r:embed="rId3">
            <a:alphaModFix/>
          </a:blip>
          <a:stretch>
            <a:fillRect/>
          </a:stretch>
        </p:blipFill>
        <p:spPr>
          <a:xfrm>
            <a:off x="485250" y="1107200"/>
            <a:ext cx="4142401" cy="3435300"/>
          </a:xfrm>
          <a:prstGeom prst="rect">
            <a:avLst/>
          </a:prstGeom>
          <a:noFill/>
          <a:ln>
            <a:noFill/>
          </a:ln>
        </p:spPr>
      </p:pic>
      <p:sp>
        <p:nvSpPr>
          <p:cNvPr id="676" name="Google Shape;676;p38"/>
          <p:cNvSpPr txBox="1"/>
          <p:nvPr/>
        </p:nvSpPr>
        <p:spPr>
          <a:xfrm>
            <a:off x="5436450" y="1260875"/>
            <a:ext cx="23934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677" name="Google Shape;677;p38"/>
          <p:cNvSpPr txBox="1"/>
          <p:nvPr/>
        </p:nvSpPr>
        <p:spPr>
          <a:xfrm>
            <a:off x="485250" y="523950"/>
            <a:ext cx="4142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D0D0D"/>
                </a:solidFill>
                <a:latin typeface="Times New Roman"/>
                <a:ea typeface="Times New Roman"/>
                <a:cs typeface="Times New Roman"/>
                <a:sym typeface="Times New Roman"/>
              </a:rPr>
              <a:t>BMI Distribution by Diabetes Outcome.</a:t>
            </a:r>
            <a:endParaRPr b="1" sz="18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678" name="Google Shape;678;p38"/>
          <p:cNvPicPr preferRelativeResize="0"/>
          <p:nvPr/>
        </p:nvPicPr>
        <p:blipFill>
          <a:blip r:embed="rId4">
            <a:alphaModFix/>
          </a:blip>
          <a:stretch>
            <a:fillRect/>
          </a:stretch>
        </p:blipFill>
        <p:spPr>
          <a:xfrm>
            <a:off x="4825400" y="1107200"/>
            <a:ext cx="3908850" cy="3435299"/>
          </a:xfrm>
          <a:prstGeom prst="rect">
            <a:avLst/>
          </a:prstGeom>
          <a:noFill/>
          <a:ln>
            <a:noFill/>
          </a:ln>
        </p:spPr>
      </p:pic>
      <p:sp>
        <p:nvSpPr>
          <p:cNvPr id="679" name="Google Shape;679;p38"/>
          <p:cNvSpPr txBox="1"/>
          <p:nvPr/>
        </p:nvSpPr>
        <p:spPr>
          <a:xfrm>
            <a:off x="4825400" y="471850"/>
            <a:ext cx="2578800" cy="8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Insulin vs. Glucose.</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39"/>
          <p:cNvSpPr txBox="1"/>
          <p:nvPr>
            <p:ph type="title"/>
          </p:nvPr>
        </p:nvSpPr>
        <p:spPr>
          <a:xfrm>
            <a:off x="104200" y="598475"/>
            <a:ext cx="3510300" cy="5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Blood Pressure vs. Glucose.</a:t>
            </a:r>
            <a:endParaRPr sz="19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685" name="Google Shape;685;p39"/>
          <p:cNvPicPr preferRelativeResize="0"/>
          <p:nvPr/>
        </p:nvPicPr>
        <p:blipFill>
          <a:blip r:embed="rId3">
            <a:alphaModFix/>
          </a:blip>
          <a:stretch>
            <a:fillRect/>
          </a:stretch>
        </p:blipFill>
        <p:spPr>
          <a:xfrm>
            <a:off x="359725" y="1075475"/>
            <a:ext cx="4212274" cy="3585376"/>
          </a:xfrm>
          <a:prstGeom prst="rect">
            <a:avLst/>
          </a:prstGeom>
          <a:noFill/>
          <a:ln>
            <a:noFill/>
          </a:ln>
        </p:spPr>
      </p:pic>
      <p:pic>
        <p:nvPicPr>
          <p:cNvPr id="686" name="Google Shape;686;p39"/>
          <p:cNvPicPr preferRelativeResize="0"/>
          <p:nvPr/>
        </p:nvPicPr>
        <p:blipFill>
          <a:blip r:embed="rId4">
            <a:alphaModFix/>
          </a:blip>
          <a:stretch>
            <a:fillRect/>
          </a:stretch>
        </p:blipFill>
        <p:spPr>
          <a:xfrm>
            <a:off x="4711775" y="1075475"/>
            <a:ext cx="4112427" cy="3651174"/>
          </a:xfrm>
          <a:prstGeom prst="rect">
            <a:avLst/>
          </a:prstGeom>
          <a:noFill/>
          <a:ln>
            <a:noFill/>
          </a:ln>
        </p:spPr>
      </p:pic>
      <p:sp>
        <p:nvSpPr>
          <p:cNvPr id="687" name="Google Shape;687;p39"/>
          <p:cNvSpPr txBox="1"/>
          <p:nvPr/>
        </p:nvSpPr>
        <p:spPr>
          <a:xfrm>
            <a:off x="4764000" y="5984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D0D0D"/>
                </a:solidFill>
                <a:latin typeface="Times New Roman"/>
                <a:ea typeface="Times New Roman"/>
                <a:cs typeface="Times New Roman"/>
                <a:sym typeface="Times New Roman"/>
              </a:rPr>
              <a:t>Boxplot </a:t>
            </a:r>
            <a:endParaRPr b="1" sz="1900">
              <a:solidFill>
                <a:srgbClr val="0D0D0D"/>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693" name="Google Shape;693;p40"/>
          <p:cNvGrpSpPr/>
          <p:nvPr/>
        </p:nvGrpSpPr>
        <p:grpSpPr>
          <a:xfrm>
            <a:off x="3379301" y="1946252"/>
            <a:ext cx="2166000" cy="2166000"/>
            <a:chOff x="3611776" y="414352"/>
            <a:chExt cx="2166000" cy="2166000"/>
          </a:xfrm>
        </p:grpSpPr>
        <p:sp>
          <p:nvSpPr>
            <p:cNvPr id="694" name="Google Shape;694;p40"/>
            <p:cNvSpPr/>
            <p:nvPr/>
          </p:nvSpPr>
          <p:spPr>
            <a:xfrm>
              <a:off x="3611776" y="414352"/>
              <a:ext cx="2166000" cy="2166000"/>
            </a:xfrm>
            <a:prstGeom prst="ellips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txBox="1"/>
            <p:nvPr/>
          </p:nvSpPr>
          <p:spPr>
            <a:xfrm>
              <a:off x="3946721" y="1145903"/>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Model Training and Tuning</a:t>
              </a:r>
              <a:endParaRPr b="1">
                <a:solidFill>
                  <a:srgbClr val="FFFFFF"/>
                </a:solidFill>
                <a:latin typeface="Times New Roman"/>
                <a:ea typeface="Times New Roman"/>
                <a:cs typeface="Times New Roman"/>
                <a:sym typeface="Times New Roman"/>
              </a:endParaRPr>
            </a:p>
          </p:txBody>
        </p:sp>
      </p:grpSp>
      <p:grpSp>
        <p:nvGrpSpPr>
          <p:cNvPr id="696" name="Google Shape;696;p40"/>
          <p:cNvGrpSpPr/>
          <p:nvPr/>
        </p:nvGrpSpPr>
        <p:grpSpPr>
          <a:xfrm>
            <a:off x="6158858" y="1946239"/>
            <a:ext cx="2166000" cy="2166000"/>
            <a:chOff x="4562258" y="2032864"/>
            <a:chExt cx="2166000" cy="2166000"/>
          </a:xfrm>
        </p:grpSpPr>
        <p:sp>
          <p:nvSpPr>
            <p:cNvPr id="697" name="Google Shape;697;p40"/>
            <p:cNvSpPr/>
            <p:nvPr/>
          </p:nvSpPr>
          <p:spPr>
            <a:xfrm>
              <a:off x="4562258" y="2032864"/>
              <a:ext cx="2166000" cy="2166000"/>
            </a:xfrm>
            <a:prstGeom prst="ellipse">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txBox="1"/>
            <p:nvPr/>
          </p:nvSpPr>
          <p:spPr>
            <a:xfrm>
              <a:off x="4897196" y="2764428"/>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Model Evaluation</a:t>
              </a:r>
              <a:endParaRPr b="1">
                <a:solidFill>
                  <a:srgbClr val="FFFFFF"/>
                </a:solidFill>
                <a:latin typeface="Times New Roman"/>
                <a:ea typeface="Times New Roman"/>
                <a:cs typeface="Times New Roman"/>
                <a:sym typeface="Times New Roman"/>
              </a:endParaRPr>
            </a:p>
          </p:txBody>
        </p:sp>
      </p:grpSp>
      <p:grpSp>
        <p:nvGrpSpPr>
          <p:cNvPr id="699" name="Google Shape;699;p40"/>
          <p:cNvGrpSpPr/>
          <p:nvPr/>
        </p:nvGrpSpPr>
        <p:grpSpPr>
          <a:xfrm>
            <a:off x="599751" y="1946239"/>
            <a:ext cx="2166000" cy="2166000"/>
            <a:chOff x="2702876" y="2032864"/>
            <a:chExt cx="2166000" cy="2166000"/>
          </a:xfrm>
        </p:grpSpPr>
        <p:sp>
          <p:nvSpPr>
            <p:cNvPr id="700" name="Google Shape;700;p40"/>
            <p:cNvSpPr/>
            <p:nvPr/>
          </p:nvSpPr>
          <p:spPr>
            <a:xfrm>
              <a:off x="2702876" y="2032864"/>
              <a:ext cx="2166000" cy="2166000"/>
            </a:xfrm>
            <a:prstGeom prst="ellipse">
              <a:avLst/>
            </a:prstGeom>
            <a:solidFill>
              <a:srgbClr val="801F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0"/>
            <p:cNvSpPr txBox="1"/>
            <p:nvPr/>
          </p:nvSpPr>
          <p:spPr>
            <a:xfrm>
              <a:off x="2965500" y="2764425"/>
              <a:ext cx="1782900" cy="70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Data Preparation</a:t>
              </a:r>
              <a:r>
                <a:rPr b="1" lang="en">
                  <a:solidFill>
                    <a:schemeClr val="lt1"/>
                  </a:solidFill>
                  <a:latin typeface="Times New Roman"/>
                  <a:ea typeface="Times New Roman"/>
                  <a:cs typeface="Times New Roman"/>
                  <a:sym typeface="Times New Roman"/>
                </a:rPr>
                <a:t> </a:t>
              </a:r>
              <a:endParaRPr b="1">
                <a:solidFill>
                  <a:schemeClr val="lt1"/>
                </a:solidFill>
                <a:latin typeface="Times New Roman"/>
                <a:ea typeface="Times New Roman"/>
                <a:cs typeface="Times New Roman"/>
                <a:sym typeface="Times New Roman"/>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41"/>
          <p:cNvPicPr preferRelativeResize="0"/>
          <p:nvPr/>
        </p:nvPicPr>
        <p:blipFill>
          <a:blip r:embed="rId3">
            <a:alphaModFix/>
          </a:blip>
          <a:stretch>
            <a:fillRect/>
          </a:stretch>
        </p:blipFill>
        <p:spPr>
          <a:xfrm>
            <a:off x="826325" y="1150200"/>
            <a:ext cx="4549650" cy="3540425"/>
          </a:xfrm>
          <a:prstGeom prst="rect">
            <a:avLst/>
          </a:prstGeom>
          <a:noFill/>
          <a:ln>
            <a:noFill/>
          </a:ln>
        </p:spPr>
      </p:pic>
      <p:sp>
        <p:nvSpPr>
          <p:cNvPr id="707" name="Google Shape;707;p41"/>
          <p:cNvSpPr txBox="1"/>
          <p:nvPr/>
        </p:nvSpPr>
        <p:spPr>
          <a:xfrm>
            <a:off x="5796275" y="967350"/>
            <a:ext cx="1761600" cy="13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708" name="Google Shape;708;p41"/>
          <p:cNvSpPr txBox="1"/>
          <p:nvPr/>
        </p:nvSpPr>
        <p:spPr>
          <a:xfrm>
            <a:off x="5167050" y="1966175"/>
            <a:ext cx="30594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a:solidFill>
                <a:srgbClr val="0D0D0D"/>
              </a:solidFill>
              <a:highlight>
                <a:schemeClr val="dk1"/>
              </a:highlight>
              <a:latin typeface="Roboto"/>
              <a:ea typeface="Roboto"/>
              <a:cs typeface="Roboto"/>
              <a:sym typeface="Roboto"/>
            </a:endParaRPr>
          </a:p>
        </p:txBody>
      </p:sp>
      <p:sp>
        <p:nvSpPr>
          <p:cNvPr id="709" name="Google Shape;709;p41"/>
          <p:cNvSpPr txBox="1"/>
          <p:nvPr/>
        </p:nvSpPr>
        <p:spPr>
          <a:xfrm>
            <a:off x="754800" y="494225"/>
            <a:ext cx="70989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50">
                <a:solidFill>
                  <a:srgbClr val="0D0D0D"/>
                </a:solidFill>
                <a:latin typeface="Times New Roman"/>
                <a:ea typeface="Times New Roman"/>
                <a:cs typeface="Times New Roman"/>
                <a:sym typeface="Times New Roman"/>
              </a:rPr>
              <a:t>Comparison of Mean Feature Values between Diabetic and Non-Diabetic Individuals</a:t>
            </a:r>
            <a:endParaRPr b="1" sz="175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2"/>
          <p:cNvSpPr txBox="1"/>
          <p:nvPr>
            <p:ph idx="1" type="body"/>
          </p:nvPr>
        </p:nvSpPr>
        <p:spPr>
          <a:xfrm>
            <a:off x="175850" y="778825"/>
            <a:ext cx="4297500" cy="4096800"/>
          </a:xfrm>
          <a:prstGeom prst="rect">
            <a:avLst/>
          </a:prstGeom>
        </p:spPr>
        <p:txBody>
          <a:bodyPr anchorCtr="0" anchor="t" bIns="91425" lIns="91425" spcFirstLastPara="1" rIns="91425" wrap="square" tIns="91425">
            <a:noAutofit/>
          </a:bodyPr>
          <a:lstStyle/>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Data Splitting:</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sz="1400">
                <a:solidFill>
                  <a:srgbClr val="0D0D0D"/>
                </a:solidFill>
                <a:highlight>
                  <a:schemeClr val="dk1"/>
                </a:highlight>
              </a:rPr>
              <a:t>Utilized train_test_split function to split data into training and testing sets (80/20 ratio).</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sz="1400">
                <a:solidFill>
                  <a:srgbClr val="0D0D0D"/>
                </a:solidFill>
                <a:highlight>
                  <a:schemeClr val="dk1"/>
                </a:highlight>
              </a:rPr>
              <a:t>X = features (excluding Outcome), y = target variable (Outcome).</a:t>
            </a:r>
            <a:endParaRPr sz="1400">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Feature Scaling:</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sz="1400">
                <a:solidFill>
                  <a:srgbClr val="0D0D0D"/>
                </a:solidFill>
                <a:highlight>
                  <a:schemeClr val="dk1"/>
                </a:highlight>
              </a:rPr>
              <a:t>StandardScaler applied to standardize feature values, ensuring uniform scale across variables.</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sz="1400">
                <a:solidFill>
                  <a:srgbClr val="0D0D0D"/>
                </a:solidFill>
                <a:highlight>
                  <a:schemeClr val="dk1"/>
                </a:highlight>
              </a:rPr>
              <a:t>X_train_scaled and X_test_scaled obtained for training and testing data respectively.</a:t>
            </a:r>
            <a:endParaRPr sz="1400">
              <a:solidFill>
                <a:srgbClr val="0D0D0D"/>
              </a:solidFill>
              <a:highlight>
                <a:schemeClr val="dk1"/>
              </a:highlight>
            </a:endParaRPr>
          </a:p>
          <a:p>
            <a:pPr indent="0" lvl="0" marL="0" rtl="0" algn="just">
              <a:spcBef>
                <a:spcPts val="1500"/>
              </a:spcBef>
              <a:spcAft>
                <a:spcPts val="0"/>
              </a:spcAft>
              <a:buNone/>
            </a:pPr>
            <a:r>
              <a:t/>
            </a:r>
            <a:endParaRPr sz="1000">
              <a:solidFill>
                <a:srgbClr val="0D0D0D"/>
              </a:solidFill>
              <a:latin typeface="Roboto"/>
              <a:ea typeface="Roboto"/>
              <a:cs typeface="Roboto"/>
              <a:sym typeface="Roboto"/>
            </a:endParaRPr>
          </a:p>
          <a:p>
            <a:pPr indent="0" lvl="0" marL="0" rtl="0" algn="just">
              <a:spcBef>
                <a:spcPts val="1600"/>
              </a:spcBef>
              <a:spcAft>
                <a:spcPts val="0"/>
              </a:spcAft>
              <a:buNone/>
            </a:pPr>
            <a:r>
              <a:t/>
            </a:r>
            <a:endParaRPr sz="1400">
              <a:solidFill>
                <a:srgbClr val="0D0D0D"/>
              </a:solidFill>
              <a:latin typeface="Roboto"/>
              <a:ea typeface="Roboto"/>
              <a:cs typeface="Roboto"/>
              <a:sym typeface="Roboto"/>
            </a:endParaRPr>
          </a:p>
          <a:p>
            <a:pPr indent="0" lvl="0" marL="0" rtl="0" algn="just">
              <a:spcBef>
                <a:spcPts val="1600"/>
              </a:spcBef>
              <a:spcAft>
                <a:spcPts val="1600"/>
              </a:spcAft>
              <a:buNone/>
            </a:pPr>
            <a:r>
              <a:t/>
            </a:r>
            <a:endParaRPr sz="1400">
              <a:solidFill>
                <a:srgbClr val="0D0D0D"/>
              </a:solidFill>
              <a:latin typeface="Roboto"/>
              <a:ea typeface="Roboto"/>
              <a:cs typeface="Roboto"/>
              <a:sym typeface="Roboto"/>
            </a:endParaRPr>
          </a:p>
        </p:txBody>
      </p:sp>
      <p:pic>
        <p:nvPicPr>
          <p:cNvPr id="715" name="Google Shape;715;p42"/>
          <p:cNvPicPr preferRelativeResize="0"/>
          <p:nvPr/>
        </p:nvPicPr>
        <p:blipFill>
          <a:blip r:embed="rId3">
            <a:alphaModFix/>
          </a:blip>
          <a:stretch>
            <a:fillRect/>
          </a:stretch>
        </p:blipFill>
        <p:spPr>
          <a:xfrm>
            <a:off x="4658250" y="1474325"/>
            <a:ext cx="3999525" cy="3168250"/>
          </a:xfrm>
          <a:prstGeom prst="rect">
            <a:avLst/>
          </a:prstGeom>
          <a:noFill/>
          <a:ln>
            <a:noFill/>
          </a:ln>
        </p:spPr>
      </p:pic>
      <p:sp>
        <p:nvSpPr>
          <p:cNvPr id="716" name="Google Shape;716;p42"/>
          <p:cNvSpPr txBox="1"/>
          <p:nvPr/>
        </p:nvSpPr>
        <p:spPr>
          <a:xfrm>
            <a:off x="5371225" y="2364000"/>
            <a:ext cx="47661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500">
              <a:solidFill>
                <a:schemeClr val="lt1"/>
              </a:solidFill>
              <a:highlight>
                <a:schemeClr val="dk1"/>
              </a:highlight>
            </a:endParaRPr>
          </a:p>
        </p:txBody>
      </p:sp>
      <p:sp>
        <p:nvSpPr>
          <p:cNvPr id="717" name="Google Shape;717;p42"/>
          <p:cNvSpPr txBox="1"/>
          <p:nvPr/>
        </p:nvSpPr>
        <p:spPr>
          <a:xfrm>
            <a:off x="313625" y="303925"/>
            <a:ext cx="28353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D0D0D"/>
                </a:solidFill>
                <a:latin typeface="Times New Roman"/>
                <a:ea typeface="Times New Roman"/>
                <a:cs typeface="Times New Roman"/>
                <a:sym typeface="Times New Roman"/>
              </a:rPr>
              <a:t>Data Preprocessing</a:t>
            </a:r>
            <a:endParaRPr b="1" sz="2000">
              <a:solidFill>
                <a:srgbClr val="0D0D0D"/>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3"/>
          <p:cNvSpPr txBox="1"/>
          <p:nvPr>
            <p:ph type="title"/>
          </p:nvPr>
        </p:nvSpPr>
        <p:spPr>
          <a:xfrm>
            <a:off x="-133350" y="260350"/>
            <a:ext cx="2963700" cy="4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D0D0D"/>
                </a:solidFill>
                <a:highlight>
                  <a:schemeClr val="dk1"/>
                </a:highlight>
              </a:rPr>
              <a:t>Logistic Regression</a:t>
            </a:r>
            <a:endParaRPr sz="1800">
              <a:solidFill>
                <a:srgbClr val="0D0D0D"/>
              </a:solidFill>
              <a:highlight>
                <a:schemeClr val="dk1"/>
              </a:highlight>
            </a:endParaRPr>
          </a:p>
        </p:txBody>
      </p:sp>
      <p:sp>
        <p:nvSpPr>
          <p:cNvPr id="723" name="Google Shape;723;p43"/>
          <p:cNvSpPr txBox="1"/>
          <p:nvPr>
            <p:ph idx="1" type="body"/>
          </p:nvPr>
        </p:nvSpPr>
        <p:spPr>
          <a:xfrm>
            <a:off x="329100" y="511800"/>
            <a:ext cx="4166400" cy="41199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n" sz="1400">
                <a:solidFill>
                  <a:srgbClr val="0D0D0D"/>
                </a:solidFill>
                <a:highlight>
                  <a:schemeClr val="dk1"/>
                </a:highlight>
              </a:rPr>
              <a:t>Logistic regression is a widely-used classification algorithm suitable for binary outcomes.</a:t>
            </a:r>
            <a:endParaRPr sz="1400">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Hyperparameters:</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a:solidFill>
                  <a:srgbClr val="0D0D0D"/>
                </a:solidFill>
                <a:highlight>
                  <a:schemeClr val="dk1"/>
                </a:highlight>
              </a:rPr>
              <a:t>Regularization parameter (C), solver algorithm, and maximum iterations.</a:t>
            </a:r>
            <a:endParaRPr>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Hyperparameter Tuning:</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a:solidFill>
                  <a:srgbClr val="0D0D0D"/>
                </a:solidFill>
                <a:highlight>
                  <a:schemeClr val="dk1"/>
                </a:highlight>
              </a:rPr>
              <a:t>Utilized GridSearchCV to search for optimal hyperparameters.</a:t>
            </a:r>
            <a:endParaRPr>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Best Model Parameters:</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Font typeface="Times New Roman"/>
              <a:buChar char="●"/>
            </a:pPr>
            <a:r>
              <a:rPr lang="en">
                <a:solidFill>
                  <a:srgbClr val="0D0D0D"/>
                </a:solidFill>
                <a:highlight>
                  <a:schemeClr val="dk1"/>
                </a:highlight>
              </a:rPr>
              <a:t>C: 10, Solver: 'liblinear', Max Iterations: 100.</a:t>
            </a:r>
            <a:endParaRPr>
              <a:solidFill>
                <a:srgbClr val="0D0D0D"/>
              </a:solidFill>
              <a:highlight>
                <a:schemeClr val="dk1"/>
              </a:highlight>
            </a:endParaRPr>
          </a:p>
          <a:p>
            <a:pPr indent="0" lvl="0" marL="0" rtl="0" algn="just">
              <a:spcBef>
                <a:spcPts val="1500"/>
              </a:spcBef>
              <a:spcAft>
                <a:spcPts val="1600"/>
              </a:spcAft>
              <a:buNone/>
            </a:pPr>
            <a:r>
              <a:t/>
            </a:r>
            <a:endParaRPr sz="1400">
              <a:solidFill>
                <a:srgbClr val="0D0D0D"/>
              </a:solidFill>
              <a:highlight>
                <a:schemeClr val="dk1"/>
              </a:highlight>
            </a:endParaRPr>
          </a:p>
        </p:txBody>
      </p:sp>
      <p:pic>
        <p:nvPicPr>
          <p:cNvPr id="724" name="Google Shape;724;p43"/>
          <p:cNvPicPr preferRelativeResize="0"/>
          <p:nvPr/>
        </p:nvPicPr>
        <p:blipFill>
          <a:blip r:embed="rId3">
            <a:alphaModFix/>
          </a:blip>
          <a:stretch>
            <a:fillRect/>
          </a:stretch>
        </p:blipFill>
        <p:spPr>
          <a:xfrm>
            <a:off x="4948850" y="450350"/>
            <a:ext cx="3499925" cy="2192175"/>
          </a:xfrm>
          <a:prstGeom prst="rect">
            <a:avLst/>
          </a:prstGeom>
          <a:noFill/>
          <a:ln>
            <a:noFill/>
          </a:ln>
        </p:spPr>
      </p:pic>
      <p:pic>
        <p:nvPicPr>
          <p:cNvPr id="725" name="Google Shape;725;p43"/>
          <p:cNvPicPr preferRelativeResize="0"/>
          <p:nvPr/>
        </p:nvPicPr>
        <p:blipFill>
          <a:blip r:embed="rId4">
            <a:alphaModFix/>
          </a:blip>
          <a:stretch>
            <a:fillRect/>
          </a:stretch>
        </p:blipFill>
        <p:spPr>
          <a:xfrm>
            <a:off x="4948850" y="2701375"/>
            <a:ext cx="3531475" cy="21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4"/>
          <p:cNvSpPr txBox="1"/>
          <p:nvPr>
            <p:ph type="title"/>
          </p:nvPr>
        </p:nvSpPr>
        <p:spPr>
          <a:xfrm>
            <a:off x="0" y="0"/>
            <a:ext cx="3706500" cy="5292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1500"/>
              </a:spcAft>
              <a:buNone/>
            </a:pPr>
            <a:r>
              <a:rPr lang="en" sz="2000">
                <a:solidFill>
                  <a:srgbClr val="0D0D0D"/>
                </a:solidFill>
                <a:highlight>
                  <a:schemeClr val="dk1"/>
                </a:highlight>
              </a:rPr>
              <a:t>Random Forest Regression</a:t>
            </a:r>
            <a:endParaRPr sz="2000">
              <a:solidFill>
                <a:srgbClr val="0D0D0D"/>
              </a:solidFill>
              <a:highlight>
                <a:schemeClr val="dk1"/>
              </a:highlight>
            </a:endParaRPr>
          </a:p>
        </p:txBody>
      </p:sp>
      <p:sp>
        <p:nvSpPr>
          <p:cNvPr id="731" name="Google Shape;731;p44"/>
          <p:cNvSpPr txBox="1"/>
          <p:nvPr>
            <p:ph idx="1" type="body"/>
          </p:nvPr>
        </p:nvSpPr>
        <p:spPr>
          <a:xfrm>
            <a:off x="208200" y="529200"/>
            <a:ext cx="4148100" cy="43524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n" sz="1400">
                <a:solidFill>
                  <a:srgbClr val="0D0D0D"/>
                </a:solidFill>
                <a:highlight>
                  <a:schemeClr val="dk1"/>
                </a:highlight>
              </a:rPr>
              <a:t>Random Forest Ensemble method combining decision trees, reduces overfitting, improves accuracy through averaging predictions.</a:t>
            </a:r>
            <a:endParaRPr sz="1400">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Hyperparameters:</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AutoNum type="alphaLcPeriod"/>
            </a:pPr>
            <a:r>
              <a:rPr lang="en" sz="1400">
                <a:solidFill>
                  <a:srgbClr val="0D0D0D"/>
                </a:solidFill>
                <a:highlight>
                  <a:schemeClr val="dk1"/>
                </a:highlight>
              </a:rPr>
              <a:t>Number of estimators, maximum depth, minimum samples split, and minimum samples leaf.</a:t>
            </a:r>
            <a:endParaRPr sz="1400">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Hyperparameter Tuning:</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AutoNum type="alphaLcPeriod"/>
            </a:pPr>
            <a:r>
              <a:rPr lang="en" sz="1400">
                <a:solidFill>
                  <a:srgbClr val="0D0D0D"/>
                </a:solidFill>
                <a:highlight>
                  <a:schemeClr val="dk1"/>
                </a:highlight>
              </a:rPr>
              <a:t>GridSearchCV utilized to find optimal hyperparameters.</a:t>
            </a:r>
            <a:endParaRPr sz="1400">
              <a:solidFill>
                <a:srgbClr val="0D0D0D"/>
              </a:solidFill>
              <a:highlight>
                <a:schemeClr val="dk1"/>
              </a:highlight>
            </a:endParaRPr>
          </a:p>
          <a:p>
            <a:pPr indent="-317500" lvl="0" marL="457200" rtl="0" algn="just">
              <a:spcBef>
                <a:spcPts val="1500"/>
              </a:spcBef>
              <a:spcAft>
                <a:spcPts val="0"/>
              </a:spcAft>
              <a:buClr>
                <a:srgbClr val="0D0D0D"/>
              </a:buClr>
              <a:buSzPts val="1400"/>
              <a:buAutoNum type="arabicPeriod"/>
            </a:pPr>
            <a:r>
              <a:rPr lang="en" sz="1400">
                <a:solidFill>
                  <a:srgbClr val="0D0D0D"/>
                </a:solidFill>
                <a:highlight>
                  <a:schemeClr val="dk1"/>
                </a:highlight>
              </a:rPr>
              <a:t>Best Model Parameters:</a:t>
            </a:r>
            <a:endParaRPr sz="1400">
              <a:solidFill>
                <a:srgbClr val="0D0D0D"/>
              </a:solidFill>
              <a:highlight>
                <a:schemeClr val="dk1"/>
              </a:highlight>
            </a:endParaRPr>
          </a:p>
          <a:p>
            <a:pPr indent="-317500" lvl="1" marL="914400" rtl="0" algn="just">
              <a:spcBef>
                <a:spcPts val="1500"/>
              </a:spcBef>
              <a:spcAft>
                <a:spcPts val="0"/>
              </a:spcAft>
              <a:buClr>
                <a:srgbClr val="0D0D0D"/>
              </a:buClr>
              <a:buSzPts val="1400"/>
              <a:buAutoNum type="alphaLcPeriod"/>
            </a:pPr>
            <a:r>
              <a:rPr lang="en" sz="1400">
                <a:solidFill>
                  <a:srgbClr val="0D0D0D"/>
                </a:solidFill>
                <a:highlight>
                  <a:schemeClr val="dk1"/>
                </a:highlight>
              </a:rPr>
              <a:t>Number of estimators: 200, Max depth: 20, Min samples split: 5, Min samples leaf: 4.</a:t>
            </a:r>
            <a:endParaRPr sz="1400">
              <a:solidFill>
                <a:srgbClr val="0D0D0D"/>
              </a:solidFill>
              <a:highlight>
                <a:schemeClr val="dk1"/>
              </a:highlight>
            </a:endParaRPr>
          </a:p>
          <a:p>
            <a:pPr indent="0" lvl="0" marL="0" rtl="0" algn="just">
              <a:spcBef>
                <a:spcPts val="1500"/>
              </a:spcBef>
              <a:spcAft>
                <a:spcPts val="1600"/>
              </a:spcAft>
              <a:buNone/>
            </a:pPr>
            <a:r>
              <a:t/>
            </a:r>
            <a:endParaRPr sz="1400">
              <a:solidFill>
                <a:srgbClr val="0D0D0D"/>
              </a:solidFill>
              <a:highlight>
                <a:schemeClr val="dk1"/>
              </a:highlight>
            </a:endParaRPr>
          </a:p>
        </p:txBody>
      </p:sp>
      <p:pic>
        <p:nvPicPr>
          <p:cNvPr id="732" name="Google Shape;732;p44"/>
          <p:cNvPicPr preferRelativeResize="0"/>
          <p:nvPr/>
        </p:nvPicPr>
        <p:blipFill>
          <a:blip r:embed="rId3">
            <a:alphaModFix/>
          </a:blip>
          <a:stretch>
            <a:fillRect/>
          </a:stretch>
        </p:blipFill>
        <p:spPr>
          <a:xfrm>
            <a:off x="4807450" y="342100"/>
            <a:ext cx="3706500" cy="2229650"/>
          </a:xfrm>
          <a:prstGeom prst="rect">
            <a:avLst/>
          </a:prstGeom>
          <a:noFill/>
          <a:ln>
            <a:noFill/>
          </a:ln>
        </p:spPr>
      </p:pic>
      <p:pic>
        <p:nvPicPr>
          <p:cNvPr id="733" name="Google Shape;733;p44"/>
          <p:cNvPicPr preferRelativeResize="0"/>
          <p:nvPr/>
        </p:nvPicPr>
        <p:blipFill>
          <a:blip r:embed="rId4">
            <a:alphaModFix/>
          </a:blip>
          <a:stretch>
            <a:fillRect/>
          </a:stretch>
        </p:blipFill>
        <p:spPr>
          <a:xfrm>
            <a:off x="4807450" y="2721425"/>
            <a:ext cx="3706499" cy="216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5"/>
          <p:cNvSpPr txBox="1"/>
          <p:nvPr>
            <p:ph type="title"/>
          </p:nvPr>
        </p:nvSpPr>
        <p:spPr>
          <a:xfrm>
            <a:off x="172825" y="0"/>
            <a:ext cx="2342400" cy="572100"/>
          </a:xfrm>
          <a:prstGeom prst="rect">
            <a:avLst/>
          </a:prstGeom>
        </p:spPr>
        <p:txBody>
          <a:bodyPr anchorCtr="0" anchor="t" bIns="91425" lIns="91425" spcFirstLastPara="1" rIns="91425" wrap="square" tIns="91425">
            <a:noAutofit/>
          </a:bodyPr>
          <a:lstStyle/>
          <a:p>
            <a:pPr indent="0" lvl="0" marL="0" rtl="0" algn="ctr">
              <a:lnSpc>
                <a:spcPct val="115000"/>
              </a:lnSpc>
              <a:spcBef>
                <a:spcPts val="1500"/>
              </a:spcBef>
              <a:spcAft>
                <a:spcPts val="0"/>
              </a:spcAft>
              <a:buSzPts val="990"/>
              <a:buNone/>
            </a:pPr>
            <a:r>
              <a:rPr lang="en" sz="2000">
                <a:highlight>
                  <a:schemeClr val="dk1"/>
                </a:highlight>
              </a:rPr>
              <a:t>Decision Tree</a:t>
            </a:r>
            <a:endParaRPr sz="2000">
              <a:highlight>
                <a:schemeClr val="dk1"/>
              </a:highlight>
            </a:endParaRPr>
          </a:p>
          <a:p>
            <a:pPr indent="0" lvl="0" marL="0" rtl="0" algn="ctr">
              <a:spcBef>
                <a:spcPts val="1500"/>
              </a:spcBef>
              <a:spcAft>
                <a:spcPts val="0"/>
              </a:spcAft>
              <a:buSzPts val="990"/>
              <a:buNone/>
            </a:pPr>
            <a:r>
              <a:t/>
            </a:r>
            <a:endParaRPr sz="1720">
              <a:solidFill>
                <a:srgbClr val="FF9900"/>
              </a:solidFill>
              <a:highlight>
                <a:schemeClr val="dk1"/>
              </a:highlight>
            </a:endParaRPr>
          </a:p>
        </p:txBody>
      </p:sp>
      <p:sp>
        <p:nvSpPr>
          <p:cNvPr id="739" name="Google Shape;739;p45"/>
          <p:cNvSpPr txBox="1"/>
          <p:nvPr/>
        </p:nvSpPr>
        <p:spPr>
          <a:xfrm>
            <a:off x="433775" y="550550"/>
            <a:ext cx="4018800" cy="406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0"/>
              </a:spcAft>
              <a:buNone/>
            </a:pPr>
            <a:r>
              <a:rPr b="1" lang="en">
                <a:highlight>
                  <a:schemeClr val="dk1"/>
                </a:highlight>
                <a:latin typeface="Times New Roman"/>
                <a:ea typeface="Times New Roman"/>
                <a:cs typeface="Times New Roman"/>
                <a:sym typeface="Times New Roman"/>
              </a:rPr>
              <a:t>Decision Tree Classifier constructs a tree-like structure to model decisions based on feature inputs.</a:t>
            </a:r>
            <a:endParaRPr b="1">
              <a:highlight>
                <a:schemeClr val="dk1"/>
              </a:highlight>
              <a:latin typeface="Times New Roman"/>
              <a:ea typeface="Times New Roman"/>
              <a:cs typeface="Times New Roman"/>
              <a:sym typeface="Times New Roman"/>
            </a:endParaRPr>
          </a:p>
          <a:p>
            <a:pPr indent="-317500" lvl="0" marL="457200" rtl="0" algn="just">
              <a:lnSpc>
                <a:spcPct val="115000"/>
              </a:lnSpc>
              <a:spcBef>
                <a:spcPts val="1500"/>
              </a:spcBef>
              <a:spcAft>
                <a:spcPts val="0"/>
              </a:spcAft>
              <a:buClr>
                <a:srgbClr val="000000"/>
              </a:buClr>
              <a:buSzPts val="1400"/>
              <a:buFont typeface="Times New Roman"/>
              <a:buAutoNum type="arabicPeriod"/>
            </a:pPr>
            <a:r>
              <a:rPr b="1" lang="en">
                <a:highlight>
                  <a:schemeClr val="dk1"/>
                </a:highlight>
                <a:latin typeface="Times New Roman"/>
                <a:ea typeface="Times New Roman"/>
                <a:cs typeface="Times New Roman"/>
                <a:sym typeface="Times New Roman"/>
              </a:rPr>
              <a:t>Hyperparameters:</a:t>
            </a:r>
            <a:endParaRPr b="1">
              <a:highlight>
                <a:schemeClr val="dk1"/>
              </a:highlight>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AutoNum type="alphaLcPeriod"/>
            </a:pPr>
            <a:r>
              <a:rPr b="1" lang="en">
                <a:highlight>
                  <a:schemeClr val="dk1"/>
                </a:highlight>
                <a:latin typeface="Times New Roman"/>
                <a:ea typeface="Times New Roman"/>
                <a:cs typeface="Times New Roman"/>
                <a:sym typeface="Times New Roman"/>
              </a:rPr>
              <a:t>Split criterion, maximum depth, minimum samples split, and minimum samples leaf.</a:t>
            </a:r>
            <a:endParaRPr b="1">
              <a:highlight>
                <a:schemeClr val="dk1"/>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000000"/>
              </a:buClr>
              <a:buSzPts val="1400"/>
              <a:buFont typeface="Times New Roman"/>
              <a:buAutoNum type="arabicPeriod"/>
            </a:pPr>
            <a:r>
              <a:rPr b="1" lang="en">
                <a:highlight>
                  <a:schemeClr val="dk1"/>
                </a:highlight>
                <a:latin typeface="Times New Roman"/>
                <a:ea typeface="Times New Roman"/>
                <a:cs typeface="Times New Roman"/>
                <a:sym typeface="Times New Roman"/>
              </a:rPr>
              <a:t>Hyperparameter Tuning:</a:t>
            </a:r>
            <a:endParaRPr b="1">
              <a:highlight>
                <a:schemeClr val="dk1"/>
              </a:highlight>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AutoNum type="alphaLcPeriod"/>
            </a:pPr>
            <a:r>
              <a:rPr b="1" lang="en">
                <a:highlight>
                  <a:schemeClr val="dk1"/>
                </a:highlight>
                <a:latin typeface="Times New Roman"/>
                <a:ea typeface="Times New Roman"/>
                <a:cs typeface="Times New Roman"/>
                <a:sym typeface="Times New Roman"/>
              </a:rPr>
              <a:t>GridSearchCV used to identify optimal hyperparameters.</a:t>
            </a:r>
            <a:endParaRPr b="1">
              <a:highlight>
                <a:schemeClr val="dk1"/>
              </a:highlight>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AutoNum type="alphaLcPeriod"/>
            </a:pPr>
            <a:r>
              <a:rPr b="1" lang="en">
                <a:highlight>
                  <a:schemeClr val="dk1"/>
                </a:highlight>
                <a:latin typeface="Times New Roman"/>
                <a:ea typeface="Times New Roman"/>
                <a:cs typeface="Times New Roman"/>
                <a:sym typeface="Times New Roman"/>
              </a:rPr>
              <a:t>Search conducted over a range of values for each hyperparameter.</a:t>
            </a:r>
            <a:endParaRPr b="1">
              <a:highlight>
                <a:schemeClr val="dk1"/>
              </a:highlight>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000000"/>
              </a:buClr>
              <a:buSzPts val="1400"/>
              <a:buFont typeface="Times New Roman"/>
              <a:buAutoNum type="arabicPeriod"/>
            </a:pPr>
            <a:r>
              <a:rPr b="1" lang="en">
                <a:highlight>
                  <a:schemeClr val="dk1"/>
                </a:highlight>
                <a:latin typeface="Times New Roman"/>
                <a:ea typeface="Times New Roman"/>
                <a:cs typeface="Times New Roman"/>
                <a:sym typeface="Times New Roman"/>
              </a:rPr>
              <a:t>Best Model Parameters:</a:t>
            </a:r>
            <a:endParaRPr b="1">
              <a:highlight>
                <a:schemeClr val="dk1"/>
              </a:highlight>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AutoNum type="alphaLcPeriod"/>
            </a:pPr>
            <a:r>
              <a:rPr b="1" lang="en">
                <a:highlight>
                  <a:schemeClr val="dk1"/>
                </a:highlight>
                <a:latin typeface="Times New Roman"/>
                <a:ea typeface="Times New Roman"/>
                <a:cs typeface="Times New Roman"/>
                <a:sym typeface="Times New Roman"/>
              </a:rPr>
              <a:t>Criterion: 'gini', Max depth: 10, Min samples split: 2, Min samples leaf: 4.</a:t>
            </a:r>
            <a:endParaRPr b="1" sz="1600">
              <a:highlight>
                <a:schemeClr val="dk1"/>
              </a:highlight>
              <a:latin typeface="Times New Roman"/>
              <a:ea typeface="Times New Roman"/>
              <a:cs typeface="Times New Roman"/>
              <a:sym typeface="Times New Roman"/>
            </a:endParaRPr>
          </a:p>
        </p:txBody>
      </p:sp>
      <p:pic>
        <p:nvPicPr>
          <p:cNvPr id="740" name="Google Shape;740;p45"/>
          <p:cNvPicPr preferRelativeResize="0"/>
          <p:nvPr/>
        </p:nvPicPr>
        <p:blipFill>
          <a:blip r:embed="rId3">
            <a:alphaModFix/>
          </a:blip>
          <a:stretch>
            <a:fillRect/>
          </a:stretch>
        </p:blipFill>
        <p:spPr>
          <a:xfrm>
            <a:off x="4711475" y="424825"/>
            <a:ext cx="3625075" cy="2146925"/>
          </a:xfrm>
          <a:prstGeom prst="rect">
            <a:avLst/>
          </a:prstGeom>
          <a:noFill/>
          <a:ln>
            <a:noFill/>
          </a:ln>
        </p:spPr>
      </p:pic>
      <p:pic>
        <p:nvPicPr>
          <p:cNvPr id="741" name="Google Shape;741;p45"/>
          <p:cNvPicPr preferRelativeResize="0"/>
          <p:nvPr/>
        </p:nvPicPr>
        <p:blipFill>
          <a:blip r:embed="rId4">
            <a:alphaModFix/>
          </a:blip>
          <a:stretch>
            <a:fillRect/>
          </a:stretch>
        </p:blipFill>
        <p:spPr>
          <a:xfrm>
            <a:off x="4711475" y="2717625"/>
            <a:ext cx="3625075" cy="2146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pSp>
        <p:nvGrpSpPr>
          <p:cNvPr id="746" name="Google Shape;746;p46"/>
          <p:cNvGrpSpPr/>
          <p:nvPr/>
        </p:nvGrpSpPr>
        <p:grpSpPr>
          <a:xfrm>
            <a:off x="208914" y="2571754"/>
            <a:ext cx="1895557" cy="2516610"/>
            <a:chOff x="478988" y="3174509"/>
            <a:chExt cx="1304402" cy="1587967"/>
          </a:xfrm>
        </p:grpSpPr>
        <p:sp>
          <p:nvSpPr>
            <p:cNvPr id="747" name="Google Shape;747;p46"/>
            <p:cNvSpPr/>
            <p:nvPr/>
          </p:nvSpPr>
          <p:spPr>
            <a:xfrm>
              <a:off x="478988" y="3659677"/>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a:t>
              </a:r>
              <a:r>
                <a:rPr b="1" lang="en" sz="1200">
                  <a:solidFill>
                    <a:schemeClr val="lt1"/>
                  </a:solidFill>
                  <a:latin typeface="Fira Sans"/>
                  <a:ea typeface="Fira Sans"/>
                  <a:cs typeface="Fira Sans"/>
                  <a:sym typeface="Fira Sans"/>
                </a:rPr>
                <a:t>73</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83</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80</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Fira Sans"/>
                  <a:ea typeface="Fira Sans"/>
                  <a:cs typeface="Fira Sans"/>
                  <a:sym typeface="Fira Sans"/>
                </a:rPr>
                <a:t>77</a:t>
              </a:r>
              <a:r>
                <a:rPr b="1" i="0" lang="en" sz="1200" u="none" cap="none" strike="noStrike">
                  <a:solidFill>
                    <a:schemeClr val="lt1"/>
                  </a:solidFill>
                  <a:latin typeface="Fira Sans"/>
                  <a:ea typeface="Fira Sans"/>
                  <a:cs typeface="Fira Sans"/>
                  <a:sym typeface="Fira Sans"/>
                </a:rPr>
                <a:t>%</a:t>
              </a:r>
              <a:endParaRPr/>
            </a:p>
          </p:txBody>
        </p:sp>
        <p:sp>
          <p:nvSpPr>
            <p:cNvPr id="748" name="Google Shape;748;p46"/>
            <p:cNvSpPr/>
            <p:nvPr/>
          </p:nvSpPr>
          <p:spPr>
            <a:xfrm>
              <a:off x="478990" y="3174509"/>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SVM</a:t>
              </a:r>
              <a:endParaRPr b="0" i="0" sz="1200" u="none" cap="none" strike="noStrike">
                <a:solidFill>
                  <a:schemeClr val="lt1"/>
                </a:solidFill>
                <a:latin typeface="Roboto"/>
                <a:ea typeface="Roboto"/>
                <a:cs typeface="Roboto"/>
                <a:sym typeface="Roboto"/>
              </a:endParaRPr>
            </a:p>
          </p:txBody>
        </p:sp>
      </p:grpSp>
      <p:grpSp>
        <p:nvGrpSpPr>
          <p:cNvPr id="749" name="Google Shape;749;p46"/>
          <p:cNvGrpSpPr/>
          <p:nvPr/>
        </p:nvGrpSpPr>
        <p:grpSpPr>
          <a:xfrm>
            <a:off x="2455324" y="116111"/>
            <a:ext cx="1915642" cy="2455642"/>
            <a:chOff x="413875" y="3113650"/>
            <a:chExt cx="1304400" cy="1617150"/>
          </a:xfrm>
        </p:grpSpPr>
        <p:sp>
          <p:nvSpPr>
            <p:cNvPr id="750" name="Google Shape;750;p46"/>
            <p:cNvSpPr/>
            <p:nvPr/>
          </p:nvSpPr>
          <p:spPr>
            <a:xfrm>
              <a:off x="413875" y="3628000"/>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 </a:t>
              </a:r>
              <a:r>
                <a:rPr b="1" lang="en" sz="1200">
                  <a:solidFill>
                    <a:schemeClr val="lt1"/>
                  </a:solidFill>
                  <a:latin typeface="Fira Sans"/>
                  <a:ea typeface="Fira Sans"/>
                  <a:cs typeface="Fira Sans"/>
                  <a:sym typeface="Fira Sans"/>
                </a:rPr>
                <a:t>75</a:t>
              </a:r>
              <a:r>
                <a:rPr b="1" i="0" lang="en" sz="1200" u="none" cap="none" strike="noStrike">
                  <a:solidFill>
                    <a:schemeClr val="lt1"/>
                  </a:solidFill>
                  <a:latin typeface="Fira Sans"/>
                  <a:ea typeface="Fira Sans"/>
                  <a:cs typeface="Fira Sans"/>
                  <a:sym typeface="Fira Sans"/>
                </a:rPr>
                <a:t>% </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81</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81</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Roboto"/>
                  <a:ea typeface="Roboto"/>
                  <a:cs typeface="Roboto"/>
                  <a:sym typeface="Roboto"/>
                </a:rPr>
                <a:t>81</a:t>
              </a:r>
              <a:r>
                <a:rPr b="1" i="0" lang="en" sz="1200" u="none" cap="none" strike="noStrike">
                  <a:solidFill>
                    <a:schemeClr val="lt1"/>
                  </a:solidFill>
                  <a:latin typeface="Roboto"/>
                  <a:ea typeface="Roboto"/>
                  <a:cs typeface="Roboto"/>
                  <a:sym typeface="Roboto"/>
                </a:rPr>
                <a:t>%</a:t>
              </a:r>
              <a:endParaRPr/>
            </a:p>
          </p:txBody>
        </p:sp>
        <p:sp>
          <p:nvSpPr>
            <p:cNvPr id="751" name="Google Shape;751;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a:ea typeface="Fira Sans"/>
                  <a:cs typeface="Fira Sans"/>
                  <a:sym typeface="Fira Sans"/>
                </a:rPr>
                <a:t>Random</a:t>
              </a:r>
              <a:r>
                <a:rPr b="1" i="0" lang="en" sz="1800" u="none" cap="none" strike="noStrike">
                  <a:solidFill>
                    <a:schemeClr val="lt1"/>
                  </a:solidFill>
                  <a:latin typeface="Fira Sans"/>
                  <a:ea typeface="Fira Sans"/>
                  <a:cs typeface="Fira Sans"/>
                  <a:sym typeface="Fira Sans"/>
                </a:rPr>
                <a:t> Forest</a:t>
              </a:r>
              <a:endParaRPr b="0" i="0" sz="1200" u="none" cap="none" strike="noStrike">
                <a:solidFill>
                  <a:schemeClr val="lt1"/>
                </a:solidFill>
                <a:latin typeface="Fira Sans"/>
                <a:ea typeface="Fira Sans"/>
                <a:cs typeface="Fira Sans"/>
                <a:sym typeface="Fira Sans"/>
              </a:endParaRPr>
            </a:p>
          </p:txBody>
        </p:sp>
      </p:grpSp>
      <p:grpSp>
        <p:nvGrpSpPr>
          <p:cNvPr id="752" name="Google Shape;752;p46"/>
          <p:cNvGrpSpPr/>
          <p:nvPr/>
        </p:nvGrpSpPr>
        <p:grpSpPr>
          <a:xfrm>
            <a:off x="4637715" y="-59068"/>
            <a:ext cx="1989732" cy="2577575"/>
            <a:chOff x="413875" y="3113650"/>
            <a:chExt cx="1304400" cy="1617150"/>
          </a:xfrm>
        </p:grpSpPr>
        <p:sp>
          <p:nvSpPr>
            <p:cNvPr id="753" name="Google Shape;753;p46"/>
            <p:cNvSpPr/>
            <p:nvPr/>
          </p:nvSpPr>
          <p:spPr>
            <a:xfrm>
              <a:off x="413875" y="3628000"/>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a:t>
              </a:r>
              <a:r>
                <a:rPr b="1" lang="en" sz="1200">
                  <a:solidFill>
                    <a:schemeClr val="lt1"/>
                  </a:solidFill>
                  <a:latin typeface="Fira Sans"/>
                  <a:ea typeface="Fira Sans"/>
                  <a:cs typeface="Fira Sans"/>
                  <a:sym typeface="Fira Sans"/>
                </a:rPr>
                <a:t>76</a:t>
              </a:r>
              <a:r>
                <a:rPr b="1" i="0" lang="en" sz="1200" u="none" cap="none" strike="noStrike">
                  <a:solidFill>
                    <a:schemeClr val="lt1"/>
                  </a:solidFill>
                  <a:latin typeface="Fira Sans"/>
                  <a:ea typeface="Fira Sans"/>
                  <a:cs typeface="Fira Sans"/>
                  <a:sym typeface="Fira Sans"/>
                </a:rPr>
                <a:t>% </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83</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82</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Roboto"/>
                  <a:ea typeface="Roboto"/>
                  <a:cs typeface="Roboto"/>
                  <a:sym typeface="Roboto"/>
                </a:rPr>
                <a:t>80</a:t>
              </a:r>
              <a:r>
                <a:rPr b="1" i="0" lang="en" sz="1200" u="none" cap="none" strike="noStrike">
                  <a:solidFill>
                    <a:schemeClr val="lt1"/>
                  </a:solidFill>
                  <a:latin typeface="Roboto"/>
                  <a:ea typeface="Roboto"/>
                  <a:cs typeface="Roboto"/>
                  <a:sym typeface="Roboto"/>
                </a:rPr>
                <a:t>%</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754" name="Google Shape;754;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a:ea typeface="Fira Sans"/>
                  <a:cs typeface="Fira Sans"/>
                  <a:sym typeface="Fira Sans"/>
                </a:rPr>
                <a:t>Decision Tree </a:t>
              </a:r>
              <a:endParaRPr b="1" i="0" sz="1800" u="none" cap="none" strike="noStrike">
                <a:solidFill>
                  <a:schemeClr val="lt1"/>
                </a:solidFill>
                <a:latin typeface="Fira Sans"/>
                <a:ea typeface="Fira Sans"/>
                <a:cs typeface="Fira Sans"/>
                <a:sym typeface="Fira Sans"/>
              </a:endParaRPr>
            </a:p>
          </p:txBody>
        </p:sp>
      </p:grpSp>
      <p:grpSp>
        <p:nvGrpSpPr>
          <p:cNvPr id="755" name="Google Shape;755;p46"/>
          <p:cNvGrpSpPr/>
          <p:nvPr/>
        </p:nvGrpSpPr>
        <p:grpSpPr>
          <a:xfrm>
            <a:off x="6857959" y="2571757"/>
            <a:ext cx="2086779" cy="2516622"/>
            <a:chOff x="413875" y="3149600"/>
            <a:chExt cx="1304400" cy="1693440"/>
          </a:xfrm>
        </p:grpSpPr>
        <p:sp>
          <p:nvSpPr>
            <p:cNvPr id="756" name="Google Shape;756;p46"/>
            <p:cNvSpPr/>
            <p:nvPr/>
          </p:nvSpPr>
          <p:spPr>
            <a:xfrm>
              <a:off x="413875" y="3740240"/>
              <a:ext cx="1304400" cy="1102800"/>
            </a:xfrm>
            <a:prstGeom prst="roundRect">
              <a:avLst>
                <a:gd fmla="val 30169" name="adj"/>
              </a:avLst>
            </a:prstGeom>
            <a:solidFill>
              <a:schemeClr val="accent4"/>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 </a:t>
              </a:r>
              <a:r>
                <a:rPr b="1" lang="en" sz="1200">
                  <a:solidFill>
                    <a:schemeClr val="lt1"/>
                  </a:solidFill>
                  <a:latin typeface="Fira Sans"/>
                  <a:ea typeface="Fira Sans"/>
                  <a:cs typeface="Fira Sans"/>
                  <a:sym typeface="Fira Sans"/>
                </a:rPr>
                <a:t>77</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80</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81</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Fira Sans"/>
                  <a:ea typeface="Fira Sans"/>
                  <a:cs typeface="Fira Sans"/>
                  <a:sym typeface="Fira Sans"/>
                </a:rPr>
                <a:t>83</a:t>
              </a:r>
              <a:r>
                <a:rPr b="1" i="0" lang="en" sz="1200" u="none" cap="none" strike="noStrike">
                  <a:solidFill>
                    <a:schemeClr val="lt1"/>
                  </a:solidFill>
                  <a:latin typeface="Fira Sans"/>
                  <a:ea typeface="Fira Sans"/>
                  <a:cs typeface="Fira Sans"/>
                  <a:sym typeface="Fira Sans"/>
                </a:rPr>
                <a:t>%</a:t>
              </a:r>
              <a:endParaRPr/>
            </a:p>
          </p:txBody>
        </p:sp>
        <p:sp>
          <p:nvSpPr>
            <p:cNvPr id="757" name="Google Shape;757;p46"/>
            <p:cNvSpPr/>
            <p:nvPr/>
          </p:nvSpPr>
          <p:spPr>
            <a:xfrm>
              <a:off x="413875" y="314960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Naive Bayes</a:t>
              </a:r>
              <a:endParaRPr b="0" i="0" sz="1200" u="none" cap="none" strike="noStrike">
                <a:solidFill>
                  <a:schemeClr val="lt1"/>
                </a:solidFill>
                <a:latin typeface="Roboto"/>
                <a:ea typeface="Roboto"/>
                <a:cs typeface="Roboto"/>
                <a:sym typeface="Roboto"/>
              </a:endParaRPr>
            </a:p>
          </p:txBody>
        </p:sp>
      </p:grpSp>
      <p:grpSp>
        <p:nvGrpSpPr>
          <p:cNvPr id="758" name="Google Shape;758;p46"/>
          <p:cNvGrpSpPr/>
          <p:nvPr/>
        </p:nvGrpSpPr>
        <p:grpSpPr>
          <a:xfrm>
            <a:off x="114292" y="23904"/>
            <a:ext cx="1990176" cy="2547835"/>
            <a:chOff x="413875" y="3113650"/>
            <a:chExt cx="1369513" cy="1607670"/>
          </a:xfrm>
        </p:grpSpPr>
        <p:sp>
          <p:nvSpPr>
            <p:cNvPr id="759" name="Google Shape;759;p46"/>
            <p:cNvSpPr/>
            <p:nvPr/>
          </p:nvSpPr>
          <p:spPr>
            <a:xfrm>
              <a:off x="478988" y="3618520"/>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75%</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80</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81</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Fira Sans"/>
                  <a:ea typeface="Fira Sans"/>
                  <a:cs typeface="Fira Sans"/>
                  <a:sym typeface="Fira Sans"/>
                </a:rPr>
                <a:t>81</a:t>
              </a:r>
              <a:r>
                <a:rPr b="1" i="0" lang="en" sz="1200" u="none" cap="none" strike="noStrike">
                  <a:solidFill>
                    <a:schemeClr val="lt1"/>
                  </a:solidFill>
                  <a:latin typeface="Fira Sans"/>
                  <a:ea typeface="Fira Sans"/>
                  <a:cs typeface="Fira Sans"/>
                  <a:sym typeface="Fira Sans"/>
                </a:rPr>
                <a:t>%</a:t>
              </a:r>
              <a:endParaRPr/>
            </a:p>
          </p:txBody>
        </p:sp>
        <p:sp>
          <p:nvSpPr>
            <p:cNvPr id="760" name="Google Shape;760;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Logistic Regression</a:t>
              </a:r>
              <a:endParaRPr b="0" i="0" sz="1200" u="none" cap="none" strike="noStrike">
                <a:solidFill>
                  <a:schemeClr val="lt1"/>
                </a:solidFill>
                <a:latin typeface="Roboto"/>
                <a:ea typeface="Roboto"/>
                <a:cs typeface="Roboto"/>
                <a:sym typeface="Roboto"/>
              </a:endParaRPr>
            </a:p>
          </p:txBody>
        </p:sp>
      </p:grpSp>
      <p:grpSp>
        <p:nvGrpSpPr>
          <p:cNvPr id="761" name="Google Shape;761;p46"/>
          <p:cNvGrpSpPr/>
          <p:nvPr/>
        </p:nvGrpSpPr>
        <p:grpSpPr>
          <a:xfrm>
            <a:off x="2372699" y="2632723"/>
            <a:ext cx="1915642" cy="2455642"/>
            <a:chOff x="413875" y="3113650"/>
            <a:chExt cx="1304400" cy="1617150"/>
          </a:xfrm>
        </p:grpSpPr>
        <p:sp>
          <p:nvSpPr>
            <p:cNvPr id="762" name="Google Shape;762;p46"/>
            <p:cNvSpPr/>
            <p:nvPr/>
          </p:nvSpPr>
          <p:spPr>
            <a:xfrm>
              <a:off x="413875" y="3628000"/>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 </a:t>
              </a:r>
              <a:r>
                <a:rPr b="1" lang="en" sz="1200">
                  <a:solidFill>
                    <a:schemeClr val="lt1"/>
                  </a:solidFill>
                  <a:latin typeface="Fira Sans"/>
                  <a:ea typeface="Fira Sans"/>
                  <a:cs typeface="Fira Sans"/>
                  <a:sym typeface="Fira Sans"/>
                </a:rPr>
                <a:t>69</a:t>
              </a:r>
              <a:r>
                <a:rPr b="1" i="0" lang="en" sz="1200" u="none" cap="none" strike="noStrike">
                  <a:solidFill>
                    <a:schemeClr val="lt1"/>
                  </a:solidFill>
                  <a:latin typeface="Fira Sans"/>
                  <a:ea typeface="Fira Sans"/>
                  <a:cs typeface="Fira Sans"/>
                  <a:sym typeface="Fira Sans"/>
                </a:rPr>
                <a:t>% </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80</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77</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Roboto"/>
                  <a:ea typeface="Roboto"/>
                  <a:cs typeface="Roboto"/>
                  <a:sym typeface="Roboto"/>
                </a:rPr>
                <a:t>75</a:t>
              </a:r>
              <a:r>
                <a:rPr b="1" i="0" lang="en" sz="1200" u="none" cap="none" strike="noStrike">
                  <a:solidFill>
                    <a:schemeClr val="lt1"/>
                  </a:solidFill>
                  <a:latin typeface="Roboto"/>
                  <a:ea typeface="Roboto"/>
                  <a:cs typeface="Roboto"/>
                  <a:sym typeface="Roboto"/>
                </a:rPr>
                <a:t>%</a:t>
              </a:r>
              <a:endParaRPr/>
            </a:p>
          </p:txBody>
        </p:sp>
        <p:sp>
          <p:nvSpPr>
            <p:cNvPr id="763" name="Google Shape;763;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a:ea typeface="Fira Sans"/>
                  <a:cs typeface="Fira Sans"/>
                  <a:sym typeface="Fira Sans"/>
                </a:rPr>
                <a:t>K-Nearest Neighbour</a:t>
              </a:r>
              <a:endParaRPr b="0" i="0" sz="1200" u="none" cap="none" strike="noStrike">
                <a:solidFill>
                  <a:schemeClr val="lt1"/>
                </a:solidFill>
                <a:latin typeface="Fira Sans"/>
                <a:ea typeface="Fira Sans"/>
                <a:cs typeface="Fira Sans"/>
                <a:sym typeface="Fira Sans"/>
              </a:endParaRPr>
            </a:p>
          </p:txBody>
        </p:sp>
      </p:grpSp>
      <p:grpSp>
        <p:nvGrpSpPr>
          <p:cNvPr id="764" name="Google Shape;764;p46"/>
          <p:cNvGrpSpPr/>
          <p:nvPr/>
        </p:nvGrpSpPr>
        <p:grpSpPr>
          <a:xfrm>
            <a:off x="4721815" y="2571757"/>
            <a:ext cx="1989732" cy="2577575"/>
            <a:chOff x="413875" y="3113650"/>
            <a:chExt cx="1304400" cy="1617150"/>
          </a:xfrm>
        </p:grpSpPr>
        <p:sp>
          <p:nvSpPr>
            <p:cNvPr id="765" name="Google Shape;765;p46"/>
            <p:cNvSpPr/>
            <p:nvPr/>
          </p:nvSpPr>
          <p:spPr>
            <a:xfrm>
              <a:off x="413875" y="3628000"/>
              <a:ext cx="1304400" cy="1102800"/>
            </a:xfrm>
            <a:prstGeom prst="roundRect">
              <a:avLst>
                <a:gd fmla="val 30169" name="adj"/>
              </a:avLst>
            </a:prstGeom>
            <a:solidFill>
              <a:srgbClr val="FE8381"/>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a:t>
              </a:r>
              <a:r>
                <a:rPr b="1" lang="en" sz="1200">
                  <a:solidFill>
                    <a:schemeClr val="lt1"/>
                  </a:solidFill>
                  <a:latin typeface="Fira Sans"/>
                  <a:ea typeface="Fira Sans"/>
                  <a:cs typeface="Fira Sans"/>
                  <a:sym typeface="Fira Sans"/>
                </a:rPr>
                <a:t>76</a:t>
              </a:r>
              <a:r>
                <a:rPr b="1" i="0" lang="en" sz="1200" u="none" cap="none" strike="noStrike">
                  <a:solidFill>
                    <a:schemeClr val="lt1"/>
                  </a:solidFill>
                  <a:latin typeface="Fira Sans"/>
                  <a:ea typeface="Fira Sans"/>
                  <a:cs typeface="Fira Sans"/>
                  <a:sym typeface="Fira Sans"/>
                </a:rPr>
                <a:t>% </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83</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82</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Roboto"/>
                  <a:ea typeface="Roboto"/>
                  <a:cs typeface="Roboto"/>
                  <a:sym typeface="Roboto"/>
                </a:rPr>
                <a:t>80</a:t>
              </a:r>
              <a:r>
                <a:rPr b="1" i="0" lang="en" sz="1200" u="none" cap="none" strike="noStrike">
                  <a:solidFill>
                    <a:schemeClr val="lt1"/>
                  </a:solidFill>
                  <a:latin typeface="Roboto"/>
                  <a:ea typeface="Roboto"/>
                  <a:cs typeface="Roboto"/>
                  <a:sym typeface="Roboto"/>
                </a:rPr>
                <a:t>%</a:t>
              </a:r>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766" name="Google Shape;766;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a:ea typeface="Fira Sans"/>
                  <a:cs typeface="Fira Sans"/>
                  <a:sym typeface="Fira Sans"/>
                </a:rPr>
                <a:t>Neural Network</a:t>
              </a:r>
              <a:endParaRPr b="1" i="0" sz="1800" u="none" cap="none" strike="noStrike">
                <a:solidFill>
                  <a:schemeClr val="lt1"/>
                </a:solidFill>
                <a:latin typeface="Fira Sans"/>
                <a:ea typeface="Fira Sans"/>
                <a:cs typeface="Fira Sans"/>
                <a:sym typeface="Fira Sans"/>
              </a:endParaRPr>
            </a:p>
          </p:txBody>
        </p:sp>
      </p:grpSp>
      <p:grpSp>
        <p:nvGrpSpPr>
          <p:cNvPr id="767" name="Google Shape;767;p46"/>
          <p:cNvGrpSpPr/>
          <p:nvPr/>
        </p:nvGrpSpPr>
        <p:grpSpPr>
          <a:xfrm>
            <a:off x="6894209" y="28095"/>
            <a:ext cx="2086779" cy="2403247"/>
            <a:chOff x="413875" y="3113650"/>
            <a:chExt cx="1304400" cy="1617150"/>
          </a:xfrm>
        </p:grpSpPr>
        <p:sp>
          <p:nvSpPr>
            <p:cNvPr id="768" name="Google Shape;768;p46"/>
            <p:cNvSpPr/>
            <p:nvPr/>
          </p:nvSpPr>
          <p:spPr>
            <a:xfrm>
              <a:off x="413875" y="3628000"/>
              <a:ext cx="1304400" cy="1102800"/>
            </a:xfrm>
            <a:prstGeom prst="roundRect">
              <a:avLst>
                <a:gd fmla="val 30169" name="adj"/>
              </a:avLst>
            </a:prstGeom>
            <a:solidFill>
              <a:schemeClr val="accent4"/>
            </a:solidFill>
            <a:ln>
              <a:noFill/>
            </a:ln>
          </p:spPr>
          <p:txBody>
            <a:bodyPr anchorCtr="0" anchor="ctr" bIns="91425" lIns="91425" spcFirstLastPara="1" rIns="91425" wrap="square" tIns="91425">
              <a:noAutofit/>
            </a:bodyPr>
            <a:lstStyle/>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Accuracy : </a:t>
              </a:r>
              <a:r>
                <a:rPr b="1" lang="en" sz="1200">
                  <a:solidFill>
                    <a:schemeClr val="lt1"/>
                  </a:solidFill>
                  <a:latin typeface="Fira Sans"/>
                  <a:ea typeface="Fira Sans"/>
                  <a:cs typeface="Fira Sans"/>
                  <a:sym typeface="Fira Sans"/>
                </a:rPr>
                <a:t>76</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Recall : </a:t>
              </a:r>
              <a:r>
                <a:rPr b="1" lang="en" sz="1200">
                  <a:solidFill>
                    <a:schemeClr val="lt1"/>
                  </a:solidFill>
                  <a:latin typeface="Fira Sans"/>
                  <a:ea typeface="Fira Sans"/>
                  <a:cs typeface="Fira Sans"/>
                  <a:sym typeface="Fira Sans"/>
                </a:rPr>
                <a:t>83</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F-1 Score : </a:t>
              </a:r>
              <a:r>
                <a:rPr b="1" lang="en" sz="1200">
                  <a:solidFill>
                    <a:schemeClr val="lt1"/>
                  </a:solidFill>
                  <a:latin typeface="Fira Sans"/>
                  <a:ea typeface="Fira Sans"/>
                  <a:cs typeface="Fira Sans"/>
                  <a:sym typeface="Fira Sans"/>
                </a:rPr>
                <a:t>82</a:t>
              </a:r>
              <a:r>
                <a:rPr b="1" i="0" lang="en" sz="1200" u="none" cap="none" strike="noStrike">
                  <a:solidFill>
                    <a:schemeClr val="lt1"/>
                  </a:solidFill>
                  <a:latin typeface="Fira Sans"/>
                  <a:ea typeface="Fira Sans"/>
                  <a:cs typeface="Fira Sans"/>
                  <a:sym typeface="Fira Sans"/>
                </a:rPr>
                <a:t>%</a:t>
              </a:r>
              <a:endParaRPr/>
            </a:p>
            <a:p>
              <a:pPr indent="-171450" lvl="0" marL="171450" marR="0" rtl="0" algn="l">
                <a:lnSpc>
                  <a:spcPct val="150000"/>
                </a:lnSpc>
                <a:spcBef>
                  <a:spcPts val="0"/>
                </a:spcBef>
                <a:spcAft>
                  <a:spcPts val="0"/>
                </a:spcAft>
                <a:buClr>
                  <a:srgbClr val="000000"/>
                </a:buClr>
                <a:buSzPts val="1200"/>
                <a:buFont typeface="Noto Sans Symbols"/>
                <a:buChar char="✔"/>
              </a:pPr>
              <a:r>
                <a:rPr b="1" i="0" lang="en" sz="1200" u="none" cap="none" strike="noStrike">
                  <a:solidFill>
                    <a:schemeClr val="lt1"/>
                  </a:solidFill>
                  <a:latin typeface="Fira Sans"/>
                  <a:ea typeface="Fira Sans"/>
                  <a:cs typeface="Fira Sans"/>
                  <a:sym typeface="Fira Sans"/>
                </a:rPr>
                <a:t>Precision </a:t>
              </a:r>
              <a:r>
                <a:rPr b="0" i="0" lang="en" sz="1200" u="none" cap="none" strike="noStrike">
                  <a:solidFill>
                    <a:schemeClr val="lt1"/>
                  </a:solidFill>
                  <a:latin typeface="Roboto"/>
                  <a:ea typeface="Roboto"/>
                  <a:cs typeface="Roboto"/>
                  <a:sym typeface="Roboto"/>
                </a:rPr>
                <a:t>: </a:t>
              </a:r>
              <a:r>
                <a:rPr b="1" lang="en" sz="1200">
                  <a:solidFill>
                    <a:schemeClr val="lt1"/>
                  </a:solidFill>
                  <a:latin typeface="Fira Sans"/>
                  <a:ea typeface="Fira Sans"/>
                  <a:cs typeface="Fira Sans"/>
                  <a:sym typeface="Fira Sans"/>
                </a:rPr>
                <a:t>80</a:t>
              </a:r>
              <a:r>
                <a:rPr b="1" i="0" lang="en" sz="1200" u="none" cap="none" strike="noStrike">
                  <a:solidFill>
                    <a:schemeClr val="lt1"/>
                  </a:solidFill>
                  <a:latin typeface="Fira Sans"/>
                  <a:ea typeface="Fira Sans"/>
                  <a:cs typeface="Fira Sans"/>
                  <a:sym typeface="Fira Sans"/>
                </a:rPr>
                <a:t>%</a:t>
              </a:r>
              <a:endParaRPr/>
            </a:p>
          </p:txBody>
        </p:sp>
        <p:sp>
          <p:nvSpPr>
            <p:cNvPr id="769" name="Google Shape;769;p46"/>
            <p:cNvSpPr/>
            <p:nvPr/>
          </p:nvSpPr>
          <p:spPr>
            <a:xfrm>
              <a:off x="413875" y="3113650"/>
              <a:ext cx="1304400" cy="437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Gradient Boost</a:t>
              </a:r>
              <a:endParaRPr b="0" i="0" sz="1200" u="none" cap="none" strike="noStrike">
                <a:solidFill>
                  <a:schemeClr val="lt1"/>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 name="Shape 773"/>
        <p:cNvGrpSpPr/>
        <p:nvPr/>
      </p:nvGrpSpPr>
      <p:grpSpPr>
        <a:xfrm>
          <a:off x="0" y="0"/>
          <a:ext cx="0" cy="0"/>
          <a:chOff x="0" y="0"/>
          <a:chExt cx="0" cy="0"/>
        </a:xfrm>
      </p:grpSpPr>
      <p:sp>
        <p:nvSpPr>
          <p:cNvPr id="774" name="Google Shape;774;p47"/>
          <p:cNvSpPr txBox="1"/>
          <p:nvPr>
            <p:ph type="title"/>
          </p:nvPr>
        </p:nvSpPr>
        <p:spPr>
          <a:xfrm>
            <a:off x="-1730050" y="564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D0D0D"/>
                </a:solidFill>
                <a:latin typeface="Times New Roman"/>
                <a:ea typeface="Times New Roman"/>
                <a:cs typeface="Times New Roman"/>
                <a:sym typeface="Times New Roman"/>
              </a:rPr>
              <a:t>W</a:t>
            </a:r>
            <a:r>
              <a:rPr b="1" lang="en" sz="2000">
                <a:solidFill>
                  <a:srgbClr val="0D0D0D"/>
                </a:solidFill>
                <a:latin typeface="Times New Roman"/>
                <a:ea typeface="Times New Roman"/>
                <a:cs typeface="Times New Roman"/>
                <a:sym typeface="Times New Roman"/>
              </a:rPr>
              <a:t>eb Application</a:t>
            </a:r>
            <a:endParaRPr b="1" sz="2000">
              <a:solidFill>
                <a:srgbClr val="0D0D0D"/>
              </a:solidFill>
              <a:latin typeface="Times New Roman"/>
              <a:ea typeface="Times New Roman"/>
              <a:cs typeface="Times New Roman"/>
              <a:sym typeface="Times New Roman"/>
            </a:endParaRPr>
          </a:p>
        </p:txBody>
      </p:sp>
      <p:sp>
        <p:nvSpPr>
          <p:cNvPr id="775" name="Google Shape;775;p47"/>
          <p:cNvSpPr txBox="1"/>
          <p:nvPr/>
        </p:nvSpPr>
        <p:spPr>
          <a:xfrm>
            <a:off x="720000" y="1137525"/>
            <a:ext cx="6991500" cy="2673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Font typeface="Times New Roman"/>
              <a:buChar char="●"/>
            </a:pPr>
            <a:r>
              <a:rPr b="1" lang="en">
                <a:solidFill>
                  <a:srgbClr val="0D0D0D"/>
                </a:solidFill>
                <a:latin typeface="Times New Roman"/>
                <a:ea typeface="Times New Roman"/>
                <a:cs typeface="Times New Roman"/>
                <a:sym typeface="Times New Roman"/>
              </a:rPr>
              <a:t>The web application harnesses Flask, a lightweight and versatile Python web framework, to swiftly construct a user-friendly interface for diabetes risk assessment. Machine learning models, integrated seamlessly via joblib serialization, empower users to predict their likelihood of diabetes based on input data. </a:t>
            </a:r>
            <a:endParaRPr b="1">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Times New Roman"/>
              <a:buChar char="●"/>
            </a:pPr>
            <a:r>
              <a:rPr b="1" lang="en">
                <a:solidFill>
                  <a:srgbClr val="0D0D0D"/>
                </a:solidFill>
                <a:latin typeface="Times New Roman"/>
                <a:ea typeface="Times New Roman"/>
                <a:cs typeface="Times New Roman"/>
                <a:sym typeface="Times New Roman"/>
              </a:rPr>
              <a:t>Utilizing HTML templates and form handling, the application ensures intuitive data submission and interaction. Flask's session management functionality facilitates data persistence across user sessions, ensuring seamless analysis and result presentation. Validation and error handling mechanisms enhance reliability, providing informative feedback on user inputs. Together, these technologies forge a robust and accessible platform for informed health decision-making.</a:t>
            </a:r>
            <a:endParaRPr b="1">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Cover image" id="603" name="Google Shape;603;p30"/>
          <p:cNvPicPr preferRelativeResize="0"/>
          <p:nvPr/>
        </p:nvPicPr>
        <p:blipFill>
          <a:blip r:embed="rId3">
            <a:alphaModFix/>
          </a:blip>
          <a:stretch>
            <a:fillRect/>
          </a:stretch>
        </p:blipFill>
        <p:spPr>
          <a:xfrm>
            <a:off x="755725" y="1475825"/>
            <a:ext cx="4860274" cy="2610175"/>
          </a:xfrm>
          <a:prstGeom prst="rect">
            <a:avLst/>
          </a:prstGeom>
          <a:noFill/>
          <a:ln>
            <a:noFill/>
          </a:ln>
        </p:spPr>
      </p:pic>
      <p:sp>
        <p:nvSpPr>
          <p:cNvPr id="604" name="Google Shape;604;p30"/>
          <p:cNvSpPr txBox="1"/>
          <p:nvPr/>
        </p:nvSpPr>
        <p:spPr>
          <a:xfrm>
            <a:off x="6194125" y="2237025"/>
            <a:ext cx="3139500" cy="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EDA &amp; PREPROCESSING</a:t>
            </a:r>
            <a:endParaRPr b="1" sz="1500">
              <a:latin typeface="Times New Roman"/>
              <a:ea typeface="Times New Roman"/>
              <a:cs typeface="Times New Roman"/>
              <a:sym typeface="Times New Roman"/>
            </a:endParaRPr>
          </a:p>
        </p:txBody>
      </p:sp>
      <p:sp>
        <p:nvSpPr>
          <p:cNvPr id="605" name="Google Shape;605;p30"/>
          <p:cNvSpPr txBox="1"/>
          <p:nvPr/>
        </p:nvSpPr>
        <p:spPr>
          <a:xfrm>
            <a:off x="6194125" y="1723725"/>
            <a:ext cx="1828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INTRODUCTION</a:t>
            </a:r>
            <a:endParaRPr b="1" sz="1500">
              <a:latin typeface="Times New Roman"/>
              <a:ea typeface="Times New Roman"/>
              <a:cs typeface="Times New Roman"/>
              <a:sym typeface="Times New Roman"/>
            </a:endParaRPr>
          </a:p>
        </p:txBody>
      </p:sp>
      <p:sp>
        <p:nvSpPr>
          <p:cNvPr id="606" name="Google Shape;606;p30"/>
          <p:cNvSpPr txBox="1"/>
          <p:nvPr/>
        </p:nvSpPr>
        <p:spPr>
          <a:xfrm>
            <a:off x="6191175" y="2788237"/>
            <a:ext cx="34086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MODELLING </a:t>
            </a:r>
            <a:r>
              <a:rPr b="1" lang="en" sz="1500">
                <a:latin typeface="Times New Roman"/>
                <a:ea typeface="Times New Roman"/>
                <a:cs typeface="Times New Roman"/>
                <a:sym typeface="Times New Roman"/>
              </a:rPr>
              <a:t>&amp; EVALUATION</a:t>
            </a:r>
            <a:endParaRPr b="1" sz="1500">
              <a:latin typeface="Times New Roman"/>
              <a:ea typeface="Times New Roman"/>
              <a:cs typeface="Times New Roman"/>
              <a:sym typeface="Times New Roman"/>
            </a:endParaRPr>
          </a:p>
        </p:txBody>
      </p:sp>
      <p:sp>
        <p:nvSpPr>
          <p:cNvPr id="607" name="Google Shape;607;p30"/>
          <p:cNvSpPr txBox="1"/>
          <p:nvPr/>
        </p:nvSpPr>
        <p:spPr>
          <a:xfrm>
            <a:off x="6194125" y="3376550"/>
            <a:ext cx="22944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WEB APPLICATION</a:t>
            </a:r>
            <a:endParaRPr b="1" sz="1500">
              <a:latin typeface="Times New Roman"/>
              <a:ea typeface="Times New Roman"/>
              <a:cs typeface="Times New Roman"/>
              <a:sym typeface="Times New Roman"/>
            </a:endParaRPr>
          </a:p>
        </p:txBody>
      </p:sp>
      <p:sp>
        <p:nvSpPr>
          <p:cNvPr id="608" name="Google Shape;608;p30"/>
          <p:cNvSpPr txBox="1"/>
          <p:nvPr/>
        </p:nvSpPr>
        <p:spPr>
          <a:xfrm>
            <a:off x="1467000" y="532025"/>
            <a:ext cx="6070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CONTENTS OF THE PRESENTATION</a:t>
            </a:r>
            <a:endParaRPr b="1" sz="2400">
              <a:latin typeface="Times New Roman"/>
              <a:ea typeface="Times New Roman"/>
              <a:cs typeface="Times New Roman"/>
              <a:sym typeface="Times New Roman"/>
            </a:endParaRPr>
          </a:p>
        </p:txBody>
      </p:sp>
      <p:sp>
        <p:nvSpPr>
          <p:cNvPr id="609" name="Google Shape;609;p30"/>
          <p:cNvSpPr/>
          <p:nvPr/>
        </p:nvSpPr>
        <p:spPr>
          <a:xfrm>
            <a:off x="5791563" y="1844775"/>
            <a:ext cx="399600" cy="167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0" name="Google Shape;610;p30"/>
          <p:cNvSpPr/>
          <p:nvPr/>
        </p:nvSpPr>
        <p:spPr>
          <a:xfrm>
            <a:off x="5791575" y="2330288"/>
            <a:ext cx="399600" cy="167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1" name="Google Shape;611;p30"/>
          <p:cNvSpPr/>
          <p:nvPr/>
        </p:nvSpPr>
        <p:spPr>
          <a:xfrm>
            <a:off x="5791575" y="2875063"/>
            <a:ext cx="399600" cy="167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2" name="Google Shape;612;p30"/>
          <p:cNvSpPr/>
          <p:nvPr/>
        </p:nvSpPr>
        <p:spPr>
          <a:xfrm>
            <a:off x="5791575" y="3493475"/>
            <a:ext cx="399600" cy="167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48"/>
          <p:cNvPicPr preferRelativeResize="0"/>
          <p:nvPr/>
        </p:nvPicPr>
        <p:blipFill rotWithShape="1">
          <a:blip r:embed="rId3">
            <a:alphaModFix/>
          </a:blip>
          <a:srcRect b="0" l="0" r="0" t="14566"/>
          <a:stretch/>
        </p:blipFill>
        <p:spPr>
          <a:xfrm>
            <a:off x="219075" y="285750"/>
            <a:ext cx="7473352" cy="4486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49"/>
          <p:cNvPicPr preferRelativeResize="0"/>
          <p:nvPr/>
        </p:nvPicPr>
        <p:blipFill rotWithShape="1">
          <a:blip r:embed="rId3">
            <a:alphaModFix/>
          </a:blip>
          <a:srcRect b="0" l="0" r="0" t="14763"/>
          <a:stretch/>
        </p:blipFill>
        <p:spPr>
          <a:xfrm>
            <a:off x="600075" y="371475"/>
            <a:ext cx="7473352" cy="4124324"/>
          </a:xfrm>
          <a:prstGeom prst="rect">
            <a:avLst/>
          </a:prstGeom>
          <a:noFill/>
          <a:ln>
            <a:noFill/>
          </a:ln>
        </p:spPr>
      </p:pic>
      <p:sp>
        <p:nvSpPr>
          <p:cNvPr id="786" name="Google Shape;786;p49"/>
          <p:cNvSpPr txBox="1"/>
          <p:nvPr/>
        </p:nvSpPr>
        <p:spPr>
          <a:xfrm>
            <a:off x="4114800" y="2200275"/>
            <a:ext cx="647700" cy="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50"/>
          <p:cNvPicPr preferRelativeResize="0"/>
          <p:nvPr/>
        </p:nvPicPr>
        <p:blipFill rotWithShape="1">
          <a:blip r:embed="rId3">
            <a:alphaModFix/>
          </a:blip>
          <a:srcRect b="0" l="0" r="0" t="14258"/>
          <a:stretch/>
        </p:blipFill>
        <p:spPr>
          <a:xfrm>
            <a:off x="514225" y="366713"/>
            <a:ext cx="7944100" cy="4410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51"/>
          <p:cNvPicPr preferRelativeResize="0"/>
          <p:nvPr/>
        </p:nvPicPr>
        <p:blipFill rotWithShape="1">
          <a:blip r:embed="rId3">
            <a:alphaModFix/>
          </a:blip>
          <a:srcRect b="0" l="0" r="0" t="14566"/>
          <a:stretch/>
        </p:blipFill>
        <p:spPr>
          <a:xfrm>
            <a:off x="609600" y="390525"/>
            <a:ext cx="7473352" cy="4343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2"/>
          <p:cNvSpPr txBox="1"/>
          <p:nvPr>
            <p:ph type="title"/>
          </p:nvPr>
        </p:nvSpPr>
        <p:spPr>
          <a:xfrm>
            <a:off x="819150" y="692475"/>
            <a:ext cx="20685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D0D0D"/>
                </a:solidFill>
              </a:rPr>
              <a:t>Conclusion</a:t>
            </a:r>
            <a:endParaRPr>
              <a:solidFill>
                <a:srgbClr val="0D0D0D"/>
              </a:solidFill>
            </a:endParaRPr>
          </a:p>
        </p:txBody>
      </p:sp>
      <p:sp>
        <p:nvSpPr>
          <p:cNvPr id="802" name="Google Shape;802;p52"/>
          <p:cNvSpPr txBox="1"/>
          <p:nvPr>
            <p:ph idx="1" type="body"/>
          </p:nvPr>
        </p:nvSpPr>
        <p:spPr>
          <a:xfrm>
            <a:off x="819150" y="1356275"/>
            <a:ext cx="7505700" cy="308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a:t>
            </a:r>
            <a:r>
              <a:rPr lang="en" sz="1600"/>
              <a:t>he development of this web application marks a significant step forward in leveraging machine learning for healthcare decision-making. By integrating advanced predictive models with a user-friendly interface, we've created a valuable tool for assessing diabetes risk. Users can now input their health data and receive personalized risk assessments, empowering them to take proactive measures for their well-being.</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3"/>
          <p:cNvSpPr txBox="1"/>
          <p:nvPr>
            <p:ph type="title"/>
          </p:nvPr>
        </p:nvSpPr>
        <p:spPr>
          <a:xfrm>
            <a:off x="195975" y="640500"/>
            <a:ext cx="36531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Scope</a:t>
            </a:r>
            <a:endParaRPr/>
          </a:p>
        </p:txBody>
      </p:sp>
      <p:sp>
        <p:nvSpPr>
          <p:cNvPr id="808" name="Google Shape;808;p53"/>
          <p:cNvSpPr txBox="1"/>
          <p:nvPr>
            <p:ph idx="1" type="body"/>
          </p:nvPr>
        </p:nvSpPr>
        <p:spPr>
          <a:xfrm>
            <a:off x="819150" y="1277225"/>
            <a:ext cx="7505700" cy="3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 the future, we can make this web app even better by adding new features. For example, we could include features like connecting with wearable devices or electronic health records to get real-time health data. This would give users more detailed insights into their health. We can also keep improving the machine learning algorithms we use to make predictions. By doing this, we can make the predictions even more accurate and reliable. Another idea is to work with doctors and hospitals to use this web app in clinics. This way, it can help doctors assess a person's risk of diabetes and plan personalized treatment. Overall, there are lots of exciting possibilities for making this web app more helpful for people managing their health.</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4"/>
          <p:cNvSpPr txBox="1"/>
          <p:nvPr>
            <p:ph type="title"/>
          </p:nvPr>
        </p:nvSpPr>
        <p:spPr>
          <a:xfrm>
            <a:off x="1035675" y="610950"/>
            <a:ext cx="2242800" cy="5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814" name="Google Shape;814;p54"/>
          <p:cNvSpPr txBox="1"/>
          <p:nvPr>
            <p:ph idx="1" type="body"/>
          </p:nvPr>
        </p:nvSpPr>
        <p:spPr>
          <a:xfrm>
            <a:off x="819150" y="1205850"/>
            <a:ext cx="7505700" cy="3233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Tasin, I., Nabil, T. U., Islam, S., &amp; Khan, R. (2022). Diabetes prediction using machine learning and explainable AI techniques. Healthcare technology letters, 10(1-2), 1–10. https://doi.org/10.1049/htl2.12039.</a:t>
            </a:r>
            <a:endParaRPr sz="1600"/>
          </a:p>
          <a:p>
            <a:pPr indent="-330200" lvl="0" marL="457200" rtl="0" algn="l">
              <a:spcBef>
                <a:spcPts val="0"/>
              </a:spcBef>
              <a:spcAft>
                <a:spcPts val="0"/>
              </a:spcAft>
              <a:buSzPts val="1600"/>
              <a:buChar char="●"/>
            </a:pPr>
            <a:r>
              <a:rPr lang="en" sz="1600"/>
              <a:t>Fregoso-Aparicio, L., Noguez, J., Montesinos, L. et al. Machine learning and deep learning predictive models for type 2 diabetes: a systematic review. Diabetol Metab Syndr 13, 148 (2021). https://doi.org/10.1186/s13098-021-00767-9.</a:t>
            </a:r>
            <a:endParaRPr sz="1600"/>
          </a:p>
          <a:p>
            <a:pPr indent="0" lvl="0" marL="0" rtl="0" algn="l">
              <a:spcBef>
                <a:spcPts val="1600"/>
              </a:spcBef>
              <a:spcAft>
                <a:spcPts val="16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5"/>
          <p:cNvSpPr txBox="1"/>
          <p:nvPr>
            <p:ph idx="1" type="body"/>
          </p:nvPr>
        </p:nvSpPr>
        <p:spPr>
          <a:xfrm>
            <a:off x="2256250" y="1905550"/>
            <a:ext cx="4503000" cy="87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800"/>
              <a:t>Thank you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1"/>
          <p:cNvSpPr txBox="1"/>
          <p:nvPr>
            <p:ph type="title"/>
          </p:nvPr>
        </p:nvSpPr>
        <p:spPr>
          <a:xfrm>
            <a:off x="170625" y="603175"/>
            <a:ext cx="3706500" cy="51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sz="2244">
                <a:solidFill>
                  <a:srgbClr val="000000"/>
                </a:solidFill>
                <a:highlight>
                  <a:schemeClr val="dk1"/>
                </a:highlight>
                <a:latin typeface="Times New Roman"/>
                <a:ea typeface="Times New Roman"/>
                <a:cs typeface="Times New Roman"/>
                <a:sym typeface="Times New Roman"/>
              </a:rPr>
              <a:t>Introduction:</a:t>
            </a:r>
            <a:endParaRPr b="1" sz="3244">
              <a:solidFill>
                <a:srgbClr val="000000"/>
              </a:solidFill>
              <a:highlight>
                <a:schemeClr val="dk1"/>
              </a:highlight>
              <a:latin typeface="Times New Roman"/>
              <a:ea typeface="Times New Roman"/>
              <a:cs typeface="Times New Roman"/>
              <a:sym typeface="Times New Roman"/>
            </a:endParaRPr>
          </a:p>
        </p:txBody>
      </p:sp>
      <p:sp>
        <p:nvSpPr>
          <p:cNvPr id="618" name="Google Shape;618;p31"/>
          <p:cNvSpPr txBox="1"/>
          <p:nvPr>
            <p:ph idx="1" type="body"/>
          </p:nvPr>
        </p:nvSpPr>
        <p:spPr>
          <a:xfrm>
            <a:off x="201663" y="1050250"/>
            <a:ext cx="3644400" cy="3416400"/>
          </a:xfrm>
          <a:prstGeom prst="rect">
            <a:avLst/>
          </a:prstGeom>
        </p:spPr>
        <p:txBody>
          <a:bodyPr anchorCtr="0" anchor="t" bIns="91425" lIns="91425" spcFirstLastPara="1" rIns="91425" wrap="square" tIns="91425">
            <a:noAutofit/>
          </a:bodyPr>
          <a:lstStyle/>
          <a:p>
            <a:pPr indent="-327025" lvl="0" marL="457200" rtl="0" algn="just">
              <a:spcBef>
                <a:spcPts val="0"/>
              </a:spcBef>
              <a:spcAft>
                <a:spcPts val="0"/>
              </a:spcAft>
              <a:buClr>
                <a:srgbClr val="0D0D0D"/>
              </a:buClr>
              <a:buSzPts val="1550"/>
              <a:buChar char="●"/>
            </a:pPr>
            <a:r>
              <a:rPr lang="en" sz="1550">
                <a:solidFill>
                  <a:srgbClr val="0D0D0D"/>
                </a:solidFill>
                <a:highlight>
                  <a:schemeClr val="dk1"/>
                </a:highlight>
              </a:rPr>
              <a:t>Diabetes is a prevalent chronic condition affecting millions worldwide, characterized by abnormal insulin production or utilization.</a:t>
            </a:r>
            <a:endParaRPr sz="1550">
              <a:solidFill>
                <a:srgbClr val="0D0D0D"/>
              </a:solidFill>
              <a:highlight>
                <a:schemeClr val="dk1"/>
              </a:highlight>
            </a:endParaRPr>
          </a:p>
          <a:p>
            <a:pPr indent="-327025" lvl="0" marL="457200" rtl="0" algn="just">
              <a:spcBef>
                <a:spcPts val="0"/>
              </a:spcBef>
              <a:spcAft>
                <a:spcPts val="0"/>
              </a:spcAft>
              <a:buClr>
                <a:srgbClr val="0D0D0D"/>
              </a:buClr>
              <a:buSzPts val="1550"/>
              <a:buChar char="●"/>
            </a:pPr>
            <a:r>
              <a:rPr lang="en" sz="1550">
                <a:solidFill>
                  <a:srgbClr val="0D0D0D"/>
                </a:solidFill>
                <a:highlight>
                  <a:schemeClr val="dk1"/>
                </a:highlight>
              </a:rPr>
              <a:t>Early detection and management are crucial for preventing complications and improving quality of life.</a:t>
            </a:r>
            <a:endParaRPr sz="1550">
              <a:solidFill>
                <a:srgbClr val="0D0D0D"/>
              </a:solidFill>
              <a:highlight>
                <a:schemeClr val="dk1"/>
              </a:highlight>
            </a:endParaRPr>
          </a:p>
          <a:p>
            <a:pPr indent="-327025" lvl="0" marL="457200" rtl="0" algn="just">
              <a:spcBef>
                <a:spcPts val="0"/>
              </a:spcBef>
              <a:spcAft>
                <a:spcPts val="0"/>
              </a:spcAft>
              <a:buClr>
                <a:srgbClr val="0D0D0D"/>
              </a:buClr>
              <a:buSzPts val="1550"/>
              <a:buChar char="●"/>
            </a:pPr>
            <a:r>
              <a:rPr lang="en" sz="1550">
                <a:solidFill>
                  <a:srgbClr val="0D0D0D"/>
                </a:solidFill>
                <a:highlight>
                  <a:schemeClr val="dk1"/>
                </a:highlight>
              </a:rPr>
              <a:t>Machine learning offers a promising approach to predict diabetes risk based on patient data, aiding in early intervention and personalized care.</a:t>
            </a:r>
            <a:endParaRPr sz="1550">
              <a:solidFill>
                <a:srgbClr val="0D0D0D"/>
              </a:solidFill>
              <a:highlight>
                <a:schemeClr val="dk1"/>
              </a:highlight>
            </a:endParaRPr>
          </a:p>
          <a:p>
            <a:pPr indent="0" lvl="0" marL="0" rtl="0" algn="just">
              <a:spcBef>
                <a:spcPts val="0"/>
              </a:spcBef>
              <a:spcAft>
                <a:spcPts val="1600"/>
              </a:spcAft>
              <a:buNone/>
            </a:pPr>
            <a:r>
              <a:t/>
            </a:r>
            <a:endParaRPr sz="1700">
              <a:solidFill>
                <a:srgbClr val="0D0D0D"/>
              </a:solidFill>
              <a:highlight>
                <a:schemeClr val="dk1"/>
              </a:highlight>
            </a:endParaRPr>
          </a:p>
        </p:txBody>
      </p:sp>
      <p:pic>
        <p:nvPicPr>
          <p:cNvPr descr="Diabetes and gum disease - Clínica Blasi" id="619" name="Google Shape;619;p31"/>
          <p:cNvPicPr preferRelativeResize="0"/>
          <p:nvPr/>
        </p:nvPicPr>
        <p:blipFill>
          <a:blip r:embed="rId3">
            <a:alphaModFix/>
          </a:blip>
          <a:stretch>
            <a:fillRect/>
          </a:stretch>
        </p:blipFill>
        <p:spPr>
          <a:xfrm>
            <a:off x="4385100" y="1284225"/>
            <a:ext cx="4061600" cy="2948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2"/>
          <p:cNvSpPr txBox="1"/>
          <p:nvPr>
            <p:ph type="title"/>
          </p:nvPr>
        </p:nvSpPr>
        <p:spPr>
          <a:xfrm>
            <a:off x="819150" y="287550"/>
            <a:ext cx="75057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Diabetes</a:t>
            </a:r>
            <a:endParaRPr/>
          </a:p>
        </p:txBody>
      </p:sp>
      <p:pic>
        <p:nvPicPr>
          <p:cNvPr descr="Type 1 diabetes (autoimmune diabetes) | cause and consequences" id="625" name="Google Shape;625;p32"/>
          <p:cNvPicPr preferRelativeResize="0"/>
          <p:nvPr/>
        </p:nvPicPr>
        <p:blipFill>
          <a:blip r:embed="rId3">
            <a:alphaModFix/>
          </a:blip>
          <a:stretch>
            <a:fillRect/>
          </a:stretch>
        </p:blipFill>
        <p:spPr>
          <a:xfrm>
            <a:off x="916425" y="1770200"/>
            <a:ext cx="3540550" cy="2309375"/>
          </a:xfrm>
          <a:prstGeom prst="rect">
            <a:avLst/>
          </a:prstGeom>
          <a:noFill/>
          <a:ln>
            <a:noFill/>
          </a:ln>
        </p:spPr>
      </p:pic>
      <p:pic>
        <p:nvPicPr>
          <p:cNvPr descr="Intensive Insulin For Type Diabetes: The Risk Of Causing, 48% OFF" id="626" name="Google Shape;626;p32"/>
          <p:cNvPicPr preferRelativeResize="0"/>
          <p:nvPr/>
        </p:nvPicPr>
        <p:blipFill>
          <a:blip r:embed="rId4">
            <a:alphaModFix/>
          </a:blip>
          <a:stretch>
            <a:fillRect/>
          </a:stretch>
        </p:blipFill>
        <p:spPr>
          <a:xfrm>
            <a:off x="4816425" y="1770200"/>
            <a:ext cx="3418501" cy="2273426"/>
          </a:xfrm>
          <a:prstGeom prst="rect">
            <a:avLst/>
          </a:prstGeom>
          <a:noFill/>
          <a:ln>
            <a:noFill/>
          </a:ln>
        </p:spPr>
      </p:pic>
      <p:sp>
        <p:nvSpPr>
          <p:cNvPr id="627" name="Google Shape;627;p32"/>
          <p:cNvSpPr txBox="1"/>
          <p:nvPr/>
        </p:nvSpPr>
        <p:spPr>
          <a:xfrm>
            <a:off x="4906275" y="1033375"/>
            <a:ext cx="34185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D0D0D"/>
                </a:solidFill>
                <a:latin typeface="Times New Roman"/>
                <a:ea typeface="Times New Roman"/>
                <a:cs typeface="Times New Roman"/>
                <a:sym typeface="Times New Roman"/>
              </a:rPr>
              <a:t>Type 2: Insulin resistance and impaired insulin secretion.</a:t>
            </a:r>
            <a:endParaRPr b="1">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28" name="Google Shape;628;p32"/>
          <p:cNvSpPr txBox="1"/>
          <p:nvPr/>
        </p:nvSpPr>
        <p:spPr>
          <a:xfrm>
            <a:off x="819150" y="934650"/>
            <a:ext cx="40872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Type 1: Autoimmune destruction of insulin-producing cells</a:t>
            </a:r>
            <a:endParaRPr b="1" sz="1500">
              <a:latin typeface="Times New Roman"/>
              <a:ea typeface="Times New Roman"/>
              <a:cs typeface="Times New Roman"/>
              <a:sym typeface="Times New Roman"/>
            </a:endParaRPr>
          </a:p>
          <a:p>
            <a:pPr indent="0" lvl="0" marL="0" rtl="0" algn="l">
              <a:spcBef>
                <a:spcPts val="1600"/>
              </a:spcBef>
              <a:spcAft>
                <a:spcPts val="0"/>
              </a:spcAft>
              <a:buNone/>
            </a:pPr>
            <a:r>
              <a:t/>
            </a:r>
            <a:endParaRPr sz="1800">
              <a:solidFill>
                <a:schemeClr val="lt1"/>
              </a:solidFill>
              <a:latin typeface="Open Sans"/>
              <a:ea typeface="Open Sans"/>
              <a:cs typeface="Open Sans"/>
              <a:sym typeface="Open Sans"/>
            </a:endParaRPr>
          </a:p>
        </p:txBody>
      </p:sp>
      <p:sp>
        <p:nvSpPr>
          <p:cNvPr id="629" name="Google Shape;629;p32"/>
          <p:cNvSpPr txBox="1"/>
          <p:nvPr/>
        </p:nvSpPr>
        <p:spPr>
          <a:xfrm>
            <a:off x="916425" y="4160450"/>
            <a:ext cx="37113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D0D0D"/>
                </a:solidFill>
                <a:latin typeface="Times New Roman"/>
                <a:ea typeface="Times New Roman"/>
                <a:cs typeface="Times New Roman"/>
                <a:sym typeface="Times New Roman"/>
              </a:rPr>
              <a:t>Causes &amp; Risk Factors: Genetic predisposition and environmental triggers.</a:t>
            </a:r>
            <a:endParaRPr b="1" sz="1500">
              <a:solidFill>
                <a:srgbClr val="0D0D0D"/>
              </a:solidFill>
              <a:latin typeface="Times New Roman"/>
              <a:ea typeface="Times New Roman"/>
              <a:cs typeface="Times New Roman"/>
              <a:sym typeface="Times New Roman"/>
            </a:endParaRPr>
          </a:p>
        </p:txBody>
      </p:sp>
      <p:sp>
        <p:nvSpPr>
          <p:cNvPr id="630" name="Google Shape;630;p32"/>
          <p:cNvSpPr txBox="1"/>
          <p:nvPr/>
        </p:nvSpPr>
        <p:spPr>
          <a:xfrm>
            <a:off x="5103825" y="4160450"/>
            <a:ext cx="31311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Causes &amp; Risk Factors: Obesity, sedentary lifestyle, genetics, age.</a:t>
            </a:r>
            <a:endParaRPr b="1" sz="1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3"/>
          <p:cNvSpPr txBox="1"/>
          <p:nvPr/>
        </p:nvSpPr>
        <p:spPr>
          <a:xfrm>
            <a:off x="1446725" y="530175"/>
            <a:ext cx="58767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D0D0D"/>
                </a:solidFill>
                <a:highlight>
                  <a:schemeClr val="dk1"/>
                </a:highlight>
                <a:latin typeface="Times New Roman"/>
                <a:ea typeface="Times New Roman"/>
                <a:cs typeface="Times New Roman"/>
                <a:sym typeface="Times New Roman"/>
              </a:rPr>
              <a:t> Type 3: Gestational: High blood sugar during pregnancy.</a:t>
            </a:r>
            <a:endParaRPr b="1" sz="1800">
              <a:solidFill>
                <a:srgbClr val="0D0D0D"/>
              </a:solidFill>
              <a:highlight>
                <a:schemeClr val="dk1"/>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descr="Gestational diabetes concept vector illustration. Sad pregnant woman with  blood sugar level test in flat design. Stock Vector | Adobe Stock" id="636" name="Google Shape;636;p33"/>
          <p:cNvPicPr preferRelativeResize="0"/>
          <p:nvPr/>
        </p:nvPicPr>
        <p:blipFill>
          <a:blip r:embed="rId3">
            <a:alphaModFix/>
          </a:blip>
          <a:stretch>
            <a:fillRect/>
          </a:stretch>
        </p:blipFill>
        <p:spPr>
          <a:xfrm>
            <a:off x="2605875" y="1275975"/>
            <a:ext cx="3360725" cy="2381250"/>
          </a:xfrm>
          <a:prstGeom prst="rect">
            <a:avLst/>
          </a:prstGeom>
          <a:noFill/>
          <a:ln>
            <a:noFill/>
          </a:ln>
        </p:spPr>
      </p:pic>
      <p:sp>
        <p:nvSpPr>
          <p:cNvPr id="637" name="Google Shape;637;p33"/>
          <p:cNvSpPr txBox="1"/>
          <p:nvPr/>
        </p:nvSpPr>
        <p:spPr>
          <a:xfrm>
            <a:off x="1320925" y="2021825"/>
            <a:ext cx="45000" cy="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38" name="Google Shape;638;p33"/>
          <p:cNvSpPr txBox="1"/>
          <p:nvPr/>
        </p:nvSpPr>
        <p:spPr>
          <a:xfrm>
            <a:off x="1446725" y="3899875"/>
            <a:ext cx="59127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D0D0D"/>
                </a:solidFill>
                <a:highlight>
                  <a:schemeClr val="dk1"/>
                </a:highlight>
                <a:latin typeface="Times New Roman"/>
                <a:ea typeface="Times New Roman"/>
                <a:cs typeface="Times New Roman"/>
                <a:sym typeface="Times New Roman"/>
              </a:rPr>
              <a:t>Causes &amp; Risk Factors: Hormonal changes, pre-pregnancy obesity.</a:t>
            </a:r>
            <a:endParaRPr b="1" sz="1500">
              <a:solidFill>
                <a:srgbClr val="0D0D0D"/>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4"/>
          <p:cNvSpPr txBox="1"/>
          <p:nvPr>
            <p:ph type="title"/>
          </p:nvPr>
        </p:nvSpPr>
        <p:spPr>
          <a:xfrm>
            <a:off x="209500" y="208275"/>
            <a:ext cx="8737800" cy="5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0D0D0D"/>
                </a:solidFill>
                <a:highlight>
                  <a:schemeClr val="dk1"/>
                </a:highlight>
              </a:rPr>
              <a:t>About the Data</a:t>
            </a:r>
            <a:endParaRPr sz="3900">
              <a:solidFill>
                <a:srgbClr val="0D0D0D"/>
              </a:solidFill>
              <a:highlight>
                <a:schemeClr val="dk1"/>
              </a:highlight>
            </a:endParaRPr>
          </a:p>
        </p:txBody>
      </p:sp>
      <p:pic>
        <p:nvPicPr>
          <p:cNvPr id="644" name="Google Shape;644;p34"/>
          <p:cNvPicPr preferRelativeResize="0"/>
          <p:nvPr/>
        </p:nvPicPr>
        <p:blipFill>
          <a:blip r:embed="rId3">
            <a:alphaModFix/>
          </a:blip>
          <a:stretch>
            <a:fillRect/>
          </a:stretch>
        </p:blipFill>
        <p:spPr>
          <a:xfrm>
            <a:off x="491275" y="893225"/>
            <a:ext cx="8120925" cy="395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35"/>
          <p:cNvPicPr preferRelativeResize="0"/>
          <p:nvPr/>
        </p:nvPicPr>
        <p:blipFill>
          <a:blip r:embed="rId3">
            <a:alphaModFix/>
          </a:blip>
          <a:stretch>
            <a:fillRect/>
          </a:stretch>
        </p:blipFill>
        <p:spPr>
          <a:xfrm>
            <a:off x="440300" y="1105275"/>
            <a:ext cx="3899301" cy="3409226"/>
          </a:xfrm>
          <a:prstGeom prst="rect">
            <a:avLst/>
          </a:prstGeom>
          <a:noFill/>
          <a:ln>
            <a:noFill/>
          </a:ln>
        </p:spPr>
      </p:pic>
      <p:sp>
        <p:nvSpPr>
          <p:cNvPr id="650" name="Google Shape;650;p35"/>
          <p:cNvSpPr txBox="1"/>
          <p:nvPr/>
        </p:nvSpPr>
        <p:spPr>
          <a:xfrm>
            <a:off x="406350" y="577900"/>
            <a:ext cx="3967200" cy="54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900">
                <a:latin typeface="Times New Roman"/>
                <a:ea typeface="Times New Roman"/>
                <a:cs typeface="Times New Roman"/>
                <a:sym typeface="Times New Roman"/>
              </a:rPr>
              <a:t>Distribution of Numerical Features.</a:t>
            </a:r>
            <a:endParaRPr b="1" sz="1900">
              <a:latin typeface="Times New Roman"/>
              <a:ea typeface="Times New Roman"/>
              <a:cs typeface="Times New Roman"/>
              <a:sym typeface="Times New Roman"/>
            </a:endParaRPr>
          </a:p>
          <a:p>
            <a:pPr indent="0" lvl="0" marL="0" rtl="0" algn="l">
              <a:spcBef>
                <a:spcPts val="400"/>
              </a:spcBef>
              <a:spcAft>
                <a:spcPts val="0"/>
              </a:spcAft>
              <a:buNone/>
            </a:pPr>
            <a:r>
              <a:t/>
            </a:r>
            <a:endParaRPr sz="1300">
              <a:solidFill>
                <a:schemeClr val="dk2"/>
              </a:solidFill>
              <a:latin typeface="Calibri"/>
              <a:ea typeface="Calibri"/>
              <a:cs typeface="Calibri"/>
              <a:sym typeface="Calibri"/>
            </a:endParaRPr>
          </a:p>
        </p:txBody>
      </p:sp>
      <p:pic>
        <p:nvPicPr>
          <p:cNvPr id="651" name="Google Shape;651;p35"/>
          <p:cNvPicPr preferRelativeResize="0"/>
          <p:nvPr/>
        </p:nvPicPr>
        <p:blipFill>
          <a:blip r:embed="rId4">
            <a:alphaModFix/>
          </a:blip>
          <a:stretch>
            <a:fillRect/>
          </a:stretch>
        </p:blipFill>
        <p:spPr>
          <a:xfrm>
            <a:off x="4444375" y="1105275"/>
            <a:ext cx="4242250" cy="3025900"/>
          </a:xfrm>
          <a:prstGeom prst="rect">
            <a:avLst/>
          </a:prstGeom>
          <a:noFill/>
          <a:ln>
            <a:noFill/>
          </a:ln>
        </p:spPr>
      </p:pic>
      <p:sp>
        <p:nvSpPr>
          <p:cNvPr id="652" name="Google Shape;652;p35"/>
          <p:cNvSpPr txBox="1"/>
          <p:nvPr/>
        </p:nvSpPr>
        <p:spPr>
          <a:xfrm>
            <a:off x="4696875" y="4198175"/>
            <a:ext cx="38706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Target variable: </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0: No diabetes (500 Members)</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1: Diabetes ( 268 Members )</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D0D0D"/>
              </a:solidFill>
              <a:latin typeface="Times New Roman"/>
              <a:ea typeface="Times New Roman"/>
              <a:cs typeface="Times New Roman"/>
              <a:sym typeface="Times New Roman"/>
            </a:endParaRPr>
          </a:p>
        </p:txBody>
      </p:sp>
      <p:sp>
        <p:nvSpPr>
          <p:cNvPr id="653" name="Google Shape;653;p35"/>
          <p:cNvSpPr txBox="1"/>
          <p:nvPr/>
        </p:nvSpPr>
        <p:spPr>
          <a:xfrm>
            <a:off x="4644750" y="60877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Count plot</a:t>
            </a:r>
            <a:endParaRPr b="1" sz="19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36"/>
          <p:cNvPicPr preferRelativeResize="0"/>
          <p:nvPr/>
        </p:nvPicPr>
        <p:blipFill>
          <a:blip r:embed="rId3">
            <a:alphaModFix/>
          </a:blip>
          <a:stretch>
            <a:fillRect/>
          </a:stretch>
        </p:blipFill>
        <p:spPr>
          <a:xfrm>
            <a:off x="589225" y="988450"/>
            <a:ext cx="3982774" cy="3395504"/>
          </a:xfrm>
          <a:prstGeom prst="rect">
            <a:avLst/>
          </a:prstGeom>
          <a:noFill/>
          <a:ln>
            <a:noFill/>
          </a:ln>
        </p:spPr>
      </p:pic>
      <p:sp>
        <p:nvSpPr>
          <p:cNvPr id="659" name="Google Shape;659;p36"/>
          <p:cNvSpPr txBox="1"/>
          <p:nvPr/>
        </p:nvSpPr>
        <p:spPr>
          <a:xfrm>
            <a:off x="589225" y="461475"/>
            <a:ext cx="5566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Times New Roman"/>
                <a:ea typeface="Times New Roman"/>
                <a:cs typeface="Times New Roman"/>
                <a:sym typeface="Times New Roman"/>
              </a:rPr>
              <a:t>Pairplot with Outcome Comparison</a:t>
            </a:r>
            <a:endParaRPr b="1" sz="1900">
              <a:latin typeface="Times New Roman"/>
              <a:ea typeface="Times New Roman"/>
              <a:cs typeface="Times New Roman"/>
              <a:sym typeface="Times New Roman"/>
            </a:endParaRPr>
          </a:p>
        </p:txBody>
      </p:sp>
      <p:pic>
        <p:nvPicPr>
          <p:cNvPr id="660" name="Google Shape;660;p36"/>
          <p:cNvPicPr preferRelativeResize="0"/>
          <p:nvPr/>
        </p:nvPicPr>
        <p:blipFill>
          <a:blip r:embed="rId4">
            <a:alphaModFix/>
          </a:blip>
          <a:stretch>
            <a:fillRect/>
          </a:stretch>
        </p:blipFill>
        <p:spPr>
          <a:xfrm>
            <a:off x="4748300" y="988450"/>
            <a:ext cx="3982774" cy="2919425"/>
          </a:xfrm>
          <a:prstGeom prst="rect">
            <a:avLst/>
          </a:prstGeom>
          <a:noFill/>
          <a:ln>
            <a:noFill/>
          </a:ln>
        </p:spPr>
      </p:pic>
      <p:sp>
        <p:nvSpPr>
          <p:cNvPr id="661" name="Google Shape;661;p36"/>
          <p:cNvSpPr txBox="1"/>
          <p:nvPr/>
        </p:nvSpPr>
        <p:spPr>
          <a:xfrm>
            <a:off x="4838325" y="3945075"/>
            <a:ext cx="3982800" cy="15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Heatmap: {Feature Selection}</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Pregnancies and Age have a 0.54 relation.</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Glucose plays a Vital role which has 0.47 on outcome value.</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0D0D0D"/>
                </a:solidFill>
                <a:latin typeface="Times New Roman"/>
                <a:ea typeface="Times New Roman"/>
                <a:cs typeface="Times New Roman"/>
                <a:sym typeface="Times New Roman"/>
              </a:rPr>
              <a:t>BMI and Insulin with ~ 0.40.</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D0D0D"/>
              </a:solidFill>
              <a:latin typeface="Times New Roman"/>
              <a:ea typeface="Times New Roman"/>
              <a:cs typeface="Times New Roman"/>
              <a:sym typeface="Times New Roman"/>
            </a:endParaRPr>
          </a:p>
        </p:txBody>
      </p:sp>
      <p:sp>
        <p:nvSpPr>
          <p:cNvPr id="662" name="Google Shape;662;p36"/>
          <p:cNvSpPr txBox="1"/>
          <p:nvPr/>
        </p:nvSpPr>
        <p:spPr>
          <a:xfrm>
            <a:off x="4748300" y="461475"/>
            <a:ext cx="2389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D0D0D"/>
                </a:solidFill>
                <a:latin typeface="Times New Roman"/>
                <a:ea typeface="Times New Roman"/>
                <a:cs typeface="Times New Roman"/>
                <a:sym typeface="Times New Roman"/>
              </a:rPr>
              <a:t>Heat Map</a:t>
            </a:r>
            <a:endParaRPr b="1" sz="18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37"/>
          <p:cNvPicPr preferRelativeResize="0"/>
          <p:nvPr/>
        </p:nvPicPr>
        <p:blipFill>
          <a:blip r:embed="rId3">
            <a:alphaModFix/>
          </a:blip>
          <a:stretch>
            <a:fillRect/>
          </a:stretch>
        </p:blipFill>
        <p:spPr>
          <a:xfrm>
            <a:off x="494000" y="1012325"/>
            <a:ext cx="3792274" cy="3300874"/>
          </a:xfrm>
          <a:prstGeom prst="rect">
            <a:avLst/>
          </a:prstGeom>
          <a:noFill/>
          <a:ln>
            <a:noFill/>
          </a:ln>
        </p:spPr>
      </p:pic>
      <p:sp>
        <p:nvSpPr>
          <p:cNvPr id="668" name="Google Shape;668;p37"/>
          <p:cNvSpPr txBox="1"/>
          <p:nvPr/>
        </p:nvSpPr>
        <p:spPr>
          <a:xfrm>
            <a:off x="587250" y="494650"/>
            <a:ext cx="31362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D0D0D"/>
                </a:solidFill>
                <a:latin typeface="Times New Roman"/>
                <a:ea typeface="Times New Roman"/>
                <a:cs typeface="Times New Roman"/>
                <a:sym typeface="Times New Roman"/>
              </a:rPr>
              <a:t>Age vs. Glucose</a:t>
            </a:r>
            <a:endParaRPr b="1" sz="1800">
              <a:solidFill>
                <a:srgbClr val="0D0D0D"/>
              </a:solidFill>
              <a:latin typeface="Times New Roman"/>
              <a:ea typeface="Times New Roman"/>
              <a:cs typeface="Times New Roman"/>
              <a:sym typeface="Times New Roman"/>
            </a:endParaRPr>
          </a:p>
        </p:txBody>
      </p:sp>
      <p:sp>
        <p:nvSpPr>
          <p:cNvPr id="669" name="Google Shape;669;p37"/>
          <p:cNvSpPr txBox="1"/>
          <p:nvPr/>
        </p:nvSpPr>
        <p:spPr>
          <a:xfrm>
            <a:off x="4572000" y="494650"/>
            <a:ext cx="33303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Age Distribution by Outcome.</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670" name="Google Shape;670;p37"/>
          <p:cNvPicPr preferRelativeResize="0"/>
          <p:nvPr/>
        </p:nvPicPr>
        <p:blipFill>
          <a:blip r:embed="rId4">
            <a:alphaModFix/>
          </a:blip>
          <a:stretch>
            <a:fillRect/>
          </a:stretch>
        </p:blipFill>
        <p:spPr>
          <a:xfrm>
            <a:off x="4572000" y="1012325"/>
            <a:ext cx="4220350" cy="3300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abetes Breaktrough by Slidesgo">
  <a:themeElements>
    <a:clrScheme name="Simple Light">
      <a:dk1>
        <a:srgbClr val="FFA0CF"/>
      </a:dk1>
      <a:lt1>
        <a:srgbClr val="FFFFFF"/>
      </a:lt1>
      <a:dk2>
        <a:srgbClr val="FFFFFF"/>
      </a:dk2>
      <a:lt2>
        <a:srgbClr val="FFA0CF"/>
      </a:lt2>
      <a:accent1>
        <a:srgbClr val="C02C56"/>
      </a:accent1>
      <a:accent2>
        <a:srgbClr val="682958"/>
      </a:accent2>
      <a:accent3>
        <a:srgbClr val="C02C56"/>
      </a:accent3>
      <a:accent4>
        <a:srgbClr val="682958"/>
      </a:accent4>
      <a:accent5>
        <a:srgbClr val="FFA0CF"/>
      </a:accent5>
      <a:accent6>
        <a:srgbClr val="FFFFFF"/>
      </a:accent6>
      <a:hlink>
        <a:srgbClr val="FFA0C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